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9" r:id="rId6"/>
    <p:sldId id="263" r:id="rId7"/>
    <p:sldId id="308" r:id="rId8"/>
    <p:sldId id="262" r:id="rId9"/>
    <p:sldId id="264" r:id="rId10"/>
    <p:sldId id="306" r:id="rId11"/>
    <p:sldId id="307" r:id="rId12"/>
    <p:sldId id="261" r:id="rId13"/>
    <p:sldId id="271" r:id="rId14"/>
    <p:sldId id="309" r:id="rId15"/>
    <p:sldId id="266" r:id="rId16"/>
    <p:sldId id="310" r:id="rId17"/>
    <p:sldId id="311" r:id="rId18"/>
    <p:sldId id="265" r:id="rId19"/>
    <p:sldId id="312" r:id="rId20"/>
    <p:sldId id="268" r:id="rId21"/>
    <p:sldId id="270" r:id="rId22"/>
    <p:sldId id="280" r:id="rId23"/>
    <p:sldId id="267" r:id="rId24"/>
  </p:sldIdLst>
  <p:sldSz cx="9144000" cy="5143500"/>
  <p:notesSz cx="6858000" cy="9144000"/>
  <p:embeddedFontLst>
    <p:embeddedFont>
      <p:font typeface="汉仪黑方简" panose="00020600040101010101" charset="-122"/>
      <p:regular r:id="rId28"/>
    </p:embeddedFont>
    <p:embeddedFont>
      <p:font typeface="Monotype Corsiva" panose="03010101010201010101" charset="0"/>
      <p:italic r:id="rId29"/>
    </p:embeddedFont>
    <p:embeddedFont>
      <p:font typeface="汉仪晓波钢古W" panose="00020600040101010101" charset="-122"/>
      <p:regular r:id="rId30"/>
    </p:embeddedFont>
    <p:embeddedFont>
      <p:font typeface="Arial Black" panose="020B0A04020102020204" charset="0"/>
      <p:bold r:id="rId31"/>
    </p:embeddedFont>
    <p:embeddedFont>
      <p:font typeface="Segoe UI Black" panose="020B0A02040204020203" charset="0"/>
      <p:bold r:id="rId32"/>
    </p:embeddedFont>
    <p:embeddedFont>
      <p:font typeface="汉仪刚艺体-95简" panose="00020600040101010101" charset="-122"/>
      <p:bold r:id="rId33"/>
    </p:embeddedFont>
  </p:embeddedFontLst>
  <p:custDataLst>
    <p:tags r:id="rId3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68C"/>
    <a:srgbClr val="92F7FF"/>
    <a:srgbClr val="FFFFFF"/>
    <a:srgbClr val="26248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46.xml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f7d89ae380_1_1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f7d89ae380_1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12e1aada3f_0_2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12e1aada3f_0_2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12e1aada3f_0_2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12e1aada3f_0_2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f31fdcabdc_0_1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f31fdcabdc_0_1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36110b5469_0_16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36110b5469_0_16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f7d89ae380_1_1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f7d89ae380_1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bd6c00e730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bd6c00e730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/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/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dk1"/>
        </a:solidFill>
        <a:effectLst/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/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1" name="Google Shape;441;p13"/>
          <p:cNvSpPr txBox="1"/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/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3" name="Google Shape;443;p13"/>
          <p:cNvSpPr txBox="1"/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13"/>
          <p:cNvSpPr txBox="1"/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/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6" name="Google Shape;446;p13"/>
          <p:cNvSpPr txBox="1"/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7" name="Google Shape;447;p13"/>
          <p:cNvSpPr txBox="1"/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/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9" name="Google Shape;449;p13"/>
          <p:cNvSpPr txBox="1"/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13"/>
          <p:cNvSpPr txBox="1"/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/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2" name="Google Shape;452;p13"/>
          <p:cNvSpPr txBox="1"/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3" name="Google Shape;453;p13"/>
          <p:cNvSpPr txBox="1"/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/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5" name="Google Shape;455;p13"/>
          <p:cNvSpPr txBox="1"/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13"/>
          <p:cNvSpPr txBox="1"/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/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58" name="Google Shape;458;p13"/>
          <p:cNvSpPr txBox="1"/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/>
          <p:nvPr>
            <p:ph type="body" idx="1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8" name="Google Shape;508;p1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/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3" name="Google Shape;543;p15"/>
          <p:cNvSpPr txBox="1"/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/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8" name="Google Shape;578;p16"/>
          <p:cNvSpPr txBox="1"/>
          <p:nvPr>
            <p:ph type="subTitle" idx="1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/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5" name="Google Shape;615;p17"/>
          <p:cNvSpPr txBox="1"/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4" name="Google Shape;664;p18"/>
          <p:cNvSpPr txBox="1"/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8" name="Google Shape;718;p19"/>
          <p:cNvSpPr txBox="1"/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/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8" name="Google Shape;768;p20"/>
          <p:cNvSpPr txBox="1"/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20"/>
          <p:cNvSpPr txBox="1"/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0" name="Google Shape;770;p20"/>
          <p:cNvSpPr txBox="1"/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20"/>
          <p:cNvSpPr txBox="1"/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3"/>
          <p:cNvSpPr txBox="1"/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/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21"/>
          <p:cNvSpPr txBox="1"/>
          <p:nvPr>
            <p:ph type="body" idx="1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821" name="Google Shape;821;p21"/>
          <p:cNvSpPr txBox="1"/>
          <p:nvPr>
            <p:ph type="body" idx="2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5" name="Google Shape;855;p22"/>
          <p:cNvSpPr txBox="1"/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6" name="Google Shape;856;p22"/>
          <p:cNvSpPr txBox="1"/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2"/>
          <p:cNvSpPr txBox="1"/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8" name="Google Shape;858;p22"/>
          <p:cNvSpPr txBox="1"/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22"/>
          <p:cNvSpPr txBox="1"/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0" name="Google Shape;860;p22"/>
          <p:cNvSpPr txBox="1"/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/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4" name="Google Shape;924;p23"/>
          <p:cNvSpPr txBox="1"/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23"/>
          <p:cNvSpPr txBox="1"/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6" name="Google Shape;926;p23"/>
          <p:cNvSpPr txBox="1"/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23"/>
          <p:cNvSpPr txBox="1"/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8" name="Google Shape;928;p23"/>
          <p:cNvSpPr txBox="1"/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23"/>
          <p:cNvSpPr txBox="1"/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/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6" name="Google Shape;976;p24"/>
          <p:cNvSpPr txBox="1"/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24"/>
          <p:cNvSpPr txBox="1"/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78" name="Google Shape;978;p24"/>
          <p:cNvSpPr txBox="1"/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24"/>
          <p:cNvSpPr txBox="1"/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0" name="Google Shape;980;p24"/>
          <p:cNvSpPr txBox="1"/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1" name="Google Shape;981;p24"/>
          <p:cNvSpPr txBox="1"/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2" name="Google Shape;982;p24"/>
          <p:cNvSpPr txBox="1"/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24"/>
          <p:cNvSpPr txBox="1"/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/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7" name="Google Shape;1047;p25"/>
          <p:cNvSpPr txBox="1"/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25"/>
          <p:cNvSpPr txBox="1"/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9" name="Google Shape;1049;p25"/>
          <p:cNvSpPr txBox="1"/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5"/>
          <p:cNvSpPr txBox="1"/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1" name="Google Shape;1051;p25"/>
          <p:cNvSpPr txBox="1"/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25"/>
          <p:cNvSpPr txBox="1"/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3" name="Google Shape;1053;p25"/>
          <p:cNvSpPr txBox="1"/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25"/>
          <p:cNvSpPr txBox="1"/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5" name="Google Shape;1055;p25"/>
          <p:cNvSpPr txBox="1"/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25"/>
          <p:cNvSpPr txBox="1"/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7" name="Google Shape;1057;p25"/>
          <p:cNvSpPr txBox="1"/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25"/>
          <p:cNvSpPr txBox="1"/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4" name="Google Shape;1114;p2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/>
          <p:nvPr>
            <p:ph type="title" hasCustomPrompt="1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/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41" name="Google Shape;1141;p27"/>
          <p:cNvSpPr txBox="1"/>
          <p:nvPr>
            <p:ph type="title" idx="2" hasCustomPrompt="1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/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43" name="Google Shape;1143;p27"/>
          <p:cNvSpPr txBox="1"/>
          <p:nvPr>
            <p:ph type="title" idx="4" hasCustomPrompt="1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/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145" name="Google Shape;1145;p27"/>
          <p:cNvSpPr txBox="1"/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/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4" name="Google Shape;1194;p28"/>
          <p:cNvSpPr txBox="1"/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4"/>
          <p:cNvSpPr txBox="1"/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5"/>
          <p:cNvSpPr txBox="1"/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5"/>
          <p:cNvSpPr txBox="1"/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5"/>
          <p:cNvSpPr txBox="1"/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1" name="Google Shape;131;p5"/>
          <p:cNvSpPr txBox="1"/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7"/>
          <p:cNvSpPr txBox="1"/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/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/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9"/>
          <p:cNvSpPr txBox="1"/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/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 panose="00000500000000000000"/>
              <a:buNone/>
              <a:defRPr sz="3500" b="1">
                <a:solidFill>
                  <a:schemeClr val="dk1"/>
                </a:solidFill>
                <a:latin typeface="Cuprum" panose="00000500000000000000"/>
                <a:ea typeface="Cuprum" panose="00000500000000000000"/>
                <a:cs typeface="Cuprum" panose="00000500000000000000"/>
                <a:sym typeface="Cuprum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image" Target="../media/image8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0.png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1.png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2.png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image" Target="../media/image16.png"/><Relationship Id="rId7" Type="http://schemas.openxmlformats.org/officeDocument/2006/relationships/tags" Target="../tags/tag42.xml"/><Relationship Id="rId6" Type="http://schemas.openxmlformats.org/officeDocument/2006/relationships/image" Target="../media/image15.png"/><Relationship Id="rId5" Type="http://schemas.openxmlformats.org/officeDocument/2006/relationships/tags" Target="../tags/tag41.xml"/><Relationship Id="rId4" Type="http://schemas.openxmlformats.org/officeDocument/2006/relationships/image" Target="../media/image14.png"/><Relationship Id="rId3" Type="http://schemas.openxmlformats.org/officeDocument/2006/relationships/tags" Target="../tags/tag40.xml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17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1.png"/><Relationship Id="rId3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7.xml"/><Relationship Id="rId15" Type="http://schemas.openxmlformats.org/officeDocument/2006/relationships/image" Target="../media/image3.png"/><Relationship Id="rId14" Type="http://schemas.microsoft.com/office/2007/relationships/media" Target="../media/media2.mp4"/><Relationship Id="rId13" Type="http://schemas.openxmlformats.org/officeDocument/2006/relationships/video" Target="../media/media2.mp4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6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4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5.png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7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6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30608022247-modifi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052830"/>
            <a:ext cx="2504440" cy="2504440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sp>
        <p:nvSpPr>
          <p:cNvPr id="1381" name="Google Shape;1381;p35"/>
          <p:cNvSpPr txBox="1"/>
          <p:nvPr>
            <p:ph type="subTitle" idx="1"/>
          </p:nvPr>
        </p:nvSpPr>
        <p:spPr>
          <a:xfrm>
            <a:off x="467360" y="3580130"/>
            <a:ext cx="4916805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  <a:cs typeface="Monotype Corsiva" panose="03010101010201010101" charset="0"/>
                <a:sym typeface="+mn-ea"/>
              </a:rPr>
              <a:t>Group Member: </a:t>
            </a:r>
            <a:r>
              <a:rPr lang="en-US" altLang="en-GB">
                <a:latin typeface="Monotype Corsiva" panose="03010101010201010101" charset="0"/>
                <a:cs typeface="Monotype Corsiva" panose="03010101010201010101" charset="0"/>
                <a:sym typeface="+mn-ea"/>
              </a:rPr>
              <a:t> </a:t>
            </a: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  <a:cs typeface="Monotype Corsiva" panose="03010101010201010101" charset="0"/>
                <a:sym typeface="+mn-ea"/>
              </a:rPr>
              <a:t>廖若凡、罗丹、熊伟峰、陈子健</a:t>
            </a:r>
            <a:endParaRPr lang="en-US" altLang="zh-CN">
              <a:latin typeface="汉仪黑方简" panose="00020600040101010101" charset="-122"/>
              <a:ea typeface="汉仪黑方简" panose="00020600040101010101" charset="-122"/>
              <a:cs typeface="Monotype Corsiva" panose="03010101010201010101" charset="0"/>
            </a:endParaRPr>
          </a:p>
        </p:txBody>
      </p:sp>
      <p:sp>
        <p:nvSpPr>
          <p:cNvPr id="1382" name="Google Shape;1382;p35"/>
          <p:cNvSpPr txBox="1"/>
          <p:nvPr>
            <p:ph type="ctrTitle"/>
          </p:nvPr>
        </p:nvSpPr>
        <p:spPr>
          <a:xfrm>
            <a:off x="2602860" y="1189485"/>
            <a:ext cx="4640100" cy="2232300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400">
                <a:solidFill>
                  <a:schemeClr val="accent1"/>
                </a:solidFill>
                <a:latin typeface="汉仪晓波钢古W" panose="00020600040101010101" charset="-122"/>
                <a:ea typeface="汉仪晓波钢古W" panose="00020600040101010101" charset="-122"/>
              </a:rPr>
              <a:t>Meme</a:t>
            </a:r>
            <a:br>
              <a:rPr lang="en-US" altLang="en-GB" sz="5400">
                <a:solidFill>
                  <a:schemeClr val="accent1"/>
                </a:solidFill>
                <a:latin typeface="汉仪晓波钢古W" panose="00020600040101010101" charset="-122"/>
                <a:ea typeface="汉仪晓波钢古W" panose="00020600040101010101" charset="-122"/>
              </a:rPr>
            </a:br>
            <a:r>
              <a:rPr lang="en-US" altLang="en-GB" sz="5400">
                <a:solidFill>
                  <a:schemeClr val="accent1"/>
                </a:solidFill>
                <a:latin typeface="汉仪晓波钢古W" panose="00020600040101010101" charset="-122"/>
                <a:ea typeface="汉仪晓波钢古W" panose="00020600040101010101" charset="-122"/>
              </a:rPr>
              <a:t>Guide</a:t>
            </a:r>
            <a:endParaRPr lang="en-US" altLang="en-GB" sz="5400">
              <a:solidFill>
                <a:schemeClr val="accent1"/>
              </a:solidFill>
              <a:latin typeface="汉仪晓波钢古W" panose="00020600040101010101" charset="-122"/>
              <a:ea typeface="汉仪晓波钢古W" panose="00020600040101010101" charset="-122"/>
            </a:endParaRPr>
          </a:p>
        </p:txBody>
      </p:sp>
      <p:grpSp>
        <p:nvGrpSpPr>
          <p:cNvPr id="1383" name="Google Shape;1383;p35" descr="7b0a2020202022776f7264617274223a20227b5c2269645c223a32353030303737362c5c227469645c223a31333437377d220a7d0a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  <a:scene3d>
                <a:camera prst="orthographicFront"/>
                <a:lightRig rig="balanced" dir="t">
                  <a:rot lat="0" lon="0" rev="5400000"/>
                </a:lightRig>
              </a:scene3d>
              <a:sp3d prstMaterial="plastic">
                <a:extrusionClr>
                  <a:srgbClr val="DA7608"/>
                </a:extrusionClr>
                <a:contourClr>
                  <a:srgbClr val="23FBC5"/>
                </a:contourClr>
              </a:sp3d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4445">
                  <a:gradFill>
                    <a:gsLst>
                      <a:gs pos="82000">
                        <a:srgbClr val="D142B5"/>
                      </a:gs>
                      <a:gs pos="20000">
                        <a:srgbClr val="1C55D8"/>
                      </a:gs>
                      <a:gs pos="32000">
                        <a:srgbClr val="1CABDB"/>
                      </a:gs>
                      <a:gs pos="100000">
                        <a:srgbClr val="23FBC5"/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  <a:effectLst>
                  <a:outerShdw blurRad="2371" dist="50800" dir="5400000" sx="99000" sy="99000" algn="t" rotWithShape="0">
                    <a:srgbClr val="43B5C6">
                      <a:alpha val="80000"/>
                    </a:srgbClr>
                  </a:outerShdw>
                </a:effectLst>
                <a:latin typeface="汉仪晓波钢古W" panose="00020600040101010101" charset="-122"/>
                <a:ea typeface="汉仪晓波钢古W" panose="00020600040101010101" charset="-122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2" name="Google Shape;1642;p40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643" name="Google Shape;1643;p40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2" name="Google Shape;1692;p40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3" name="Google Shape;1693;p40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4" name="Google Shape;1694;p40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5" name="Google Shape;1695;p40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6" name="Google Shape;1696;p40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0" name="Google Shape;1700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1" name="Google Shape;1701;p40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2" name="Google Shape;1702;p40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3" name="Google Shape;1703;p40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4" name="Google Shape;1704;p40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5" name="Google Shape;1705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6" name="Google Shape;1706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7" name="Google Shape;1707;p40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8" name="Google Shape;1708;p40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09" name="Google Shape;1709;p40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1" name="Google Shape;1711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2" name="Google Shape;1712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4" name="Google Shape;1714;p40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5" name="Google Shape;1715;p40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17" name="Google Shape;1717;p40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718" name="Google Shape;1718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719" name="Google Shape;1719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20" name="Google Shape;1720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21" name="Google Shape;1721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22" name="Google Shape;1722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724" name="Google Shape;1724;p40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725" name="Google Shape;1725;p4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0" name="Google Shape;1730;p4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1" name="Google Shape;1731;p4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32" name="Google Shape;1732;p40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733" name="Google Shape;1733;p40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4" name="Google Shape;1734;p40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3" name="Google Shape;1743;p40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744" name="Google Shape;1744;p40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总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5740" y="60960"/>
            <a:ext cx="2339340" cy="494919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2124075" y="170815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444615" y="2395220"/>
            <a:ext cx="1925320" cy="8870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400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  <a:sym typeface="+mn-ea"/>
              </a:rPr>
              <a:t>总览</a:t>
            </a:r>
            <a:endParaRPr lang="zh-CN" altLang="en-US" sz="4400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remove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50"/>
          <p:cNvSpPr txBox="1"/>
          <p:nvPr>
            <p:ph type="title"/>
          </p:nvPr>
        </p:nvSpPr>
        <p:spPr>
          <a:xfrm>
            <a:off x="2459990" y="843915"/>
            <a:ext cx="5967730" cy="209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 b="0">
                <a:latin typeface="Segoe UI Black" panose="020B0A02040204020203" charset="0"/>
                <a:ea typeface="Archivo Light"/>
                <a:cs typeface="Segoe UI Black" panose="020B0A02040204020203" charset="0"/>
              </a:rPr>
              <a:t>The Completeness of the App Testing</a:t>
            </a:r>
            <a:endParaRPr lang="en-US" altLang="en-GB" sz="4400" b="0">
              <a:latin typeface="Segoe UI Black" panose="020B0A02040204020203" charset="0"/>
              <a:ea typeface="Archivo Light"/>
              <a:cs typeface="Segoe UI Black" panose="020B0A02040204020203" charset="0"/>
            </a:endParaRPr>
          </a:p>
        </p:txBody>
      </p:sp>
      <p:grpSp>
        <p:nvGrpSpPr>
          <p:cNvPr id="2106" name="Google Shape;2106;p50"/>
          <p:cNvGrpSpPr/>
          <p:nvPr/>
        </p:nvGrpSpPr>
        <p:grpSpPr>
          <a:xfrm>
            <a:off x="713101" y="1198811"/>
            <a:ext cx="2993574" cy="3700701"/>
            <a:chOff x="-4813275" y="663875"/>
            <a:chExt cx="3648475" cy="4510300"/>
          </a:xfrm>
        </p:grpSpPr>
        <p:sp>
          <p:nvSpPr>
            <p:cNvPr id="2107" name="Google Shape;2107;p50"/>
            <p:cNvSpPr/>
            <p:nvPr/>
          </p:nvSpPr>
          <p:spPr>
            <a:xfrm>
              <a:off x="-2587500" y="5039875"/>
              <a:ext cx="151800" cy="133450"/>
            </a:xfrm>
            <a:custGeom>
              <a:avLst/>
              <a:gdLst/>
              <a:ahLst/>
              <a:cxnLst/>
              <a:rect l="l" t="t" r="r" b="b"/>
              <a:pathLst>
                <a:path w="6072" h="5338" extrusionOk="0">
                  <a:moveTo>
                    <a:pt x="1535" y="1"/>
                  </a:moveTo>
                  <a:cubicBezTo>
                    <a:pt x="1001" y="1"/>
                    <a:pt x="500" y="68"/>
                    <a:pt x="0" y="268"/>
                  </a:cubicBezTo>
                  <a:lnTo>
                    <a:pt x="67" y="1735"/>
                  </a:lnTo>
                  <a:cubicBezTo>
                    <a:pt x="167" y="3737"/>
                    <a:pt x="1835" y="5338"/>
                    <a:pt x="3870" y="5338"/>
                  </a:cubicBezTo>
                  <a:lnTo>
                    <a:pt x="6004" y="5338"/>
                  </a:lnTo>
                  <a:cubicBezTo>
                    <a:pt x="6038" y="5071"/>
                    <a:pt x="6071" y="4771"/>
                    <a:pt x="6071" y="4537"/>
                  </a:cubicBezTo>
                  <a:cubicBezTo>
                    <a:pt x="6071" y="2036"/>
                    <a:pt x="4036" y="1"/>
                    <a:pt x="1535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-2834350" y="4315200"/>
              <a:ext cx="75075" cy="75075"/>
            </a:xfrm>
            <a:custGeom>
              <a:avLst/>
              <a:gdLst/>
              <a:ahLst/>
              <a:cxnLst/>
              <a:rect l="l" t="t" r="r" b="b"/>
              <a:pathLst>
                <a:path w="3003" h="3003" extrusionOk="0">
                  <a:moveTo>
                    <a:pt x="1501" y="567"/>
                  </a:moveTo>
                  <a:cubicBezTo>
                    <a:pt x="2002" y="567"/>
                    <a:pt x="2402" y="1001"/>
                    <a:pt x="2402" y="1501"/>
                  </a:cubicBezTo>
                  <a:cubicBezTo>
                    <a:pt x="2402" y="2002"/>
                    <a:pt x="2002" y="2402"/>
                    <a:pt x="1501" y="2402"/>
                  </a:cubicBezTo>
                  <a:cubicBezTo>
                    <a:pt x="1001" y="2402"/>
                    <a:pt x="567" y="2002"/>
                    <a:pt x="567" y="1501"/>
                  </a:cubicBezTo>
                  <a:cubicBezTo>
                    <a:pt x="567" y="1001"/>
                    <a:pt x="1001" y="567"/>
                    <a:pt x="1501" y="567"/>
                  </a:cubicBezTo>
                  <a:close/>
                  <a:moveTo>
                    <a:pt x="1501" y="0"/>
                  </a:moveTo>
                  <a:cubicBezTo>
                    <a:pt x="668" y="0"/>
                    <a:pt x="0" y="668"/>
                    <a:pt x="0" y="1501"/>
                  </a:cubicBezTo>
                  <a:cubicBezTo>
                    <a:pt x="0" y="2335"/>
                    <a:pt x="668" y="3003"/>
                    <a:pt x="1501" y="3003"/>
                  </a:cubicBezTo>
                  <a:cubicBezTo>
                    <a:pt x="2335" y="3003"/>
                    <a:pt x="2936" y="2335"/>
                    <a:pt x="3003" y="1501"/>
                  </a:cubicBezTo>
                  <a:cubicBezTo>
                    <a:pt x="3003" y="668"/>
                    <a:pt x="2335" y="0"/>
                    <a:pt x="150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-2616700" y="4381900"/>
              <a:ext cx="75075" cy="75100"/>
            </a:xfrm>
            <a:custGeom>
              <a:avLst/>
              <a:gdLst/>
              <a:ahLst/>
              <a:cxnLst/>
              <a:rect l="l" t="t" r="r" b="b"/>
              <a:pathLst>
                <a:path w="3003" h="3004" extrusionOk="0">
                  <a:moveTo>
                    <a:pt x="1502" y="1"/>
                  </a:moveTo>
                  <a:cubicBezTo>
                    <a:pt x="668" y="1"/>
                    <a:pt x="1" y="668"/>
                    <a:pt x="1" y="1502"/>
                  </a:cubicBezTo>
                  <a:cubicBezTo>
                    <a:pt x="1" y="2336"/>
                    <a:pt x="668" y="3003"/>
                    <a:pt x="1502" y="3003"/>
                  </a:cubicBezTo>
                  <a:cubicBezTo>
                    <a:pt x="2336" y="3003"/>
                    <a:pt x="3003" y="2336"/>
                    <a:pt x="3003" y="1502"/>
                  </a:cubicBezTo>
                  <a:cubicBezTo>
                    <a:pt x="2969" y="668"/>
                    <a:pt x="2336" y="1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-2723450" y="4079025"/>
              <a:ext cx="152650" cy="167200"/>
            </a:xfrm>
            <a:custGeom>
              <a:avLst/>
              <a:gdLst/>
              <a:ahLst/>
              <a:cxnLst/>
              <a:rect l="l" t="t" r="r" b="b"/>
              <a:pathLst>
                <a:path w="6106" h="6688" extrusionOk="0">
                  <a:moveTo>
                    <a:pt x="738" y="0"/>
                  </a:moveTo>
                  <a:cubicBezTo>
                    <a:pt x="361" y="0"/>
                    <a:pt x="1" y="314"/>
                    <a:pt x="1" y="741"/>
                  </a:cubicBezTo>
                  <a:lnTo>
                    <a:pt x="1" y="5978"/>
                  </a:lnTo>
                  <a:cubicBezTo>
                    <a:pt x="1" y="6394"/>
                    <a:pt x="364" y="6688"/>
                    <a:pt x="762" y="6688"/>
                  </a:cubicBezTo>
                  <a:cubicBezTo>
                    <a:pt x="875" y="6688"/>
                    <a:pt x="991" y="6664"/>
                    <a:pt x="1102" y="6612"/>
                  </a:cubicBezTo>
                  <a:lnTo>
                    <a:pt x="5638" y="3977"/>
                  </a:lnTo>
                  <a:cubicBezTo>
                    <a:pt x="6105" y="3677"/>
                    <a:pt x="6105" y="3009"/>
                    <a:pt x="5638" y="2743"/>
                  </a:cubicBezTo>
                  <a:lnTo>
                    <a:pt x="1102" y="107"/>
                  </a:lnTo>
                  <a:cubicBezTo>
                    <a:pt x="987" y="33"/>
                    <a:pt x="862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-2838525" y="3765150"/>
              <a:ext cx="133450" cy="117775"/>
            </a:xfrm>
            <a:custGeom>
              <a:avLst/>
              <a:gdLst/>
              <a:ahLst/>
              <a:cxnLst/>
              <a:rect l="l" t="t" r="r" b="b"/>
              <a:pathLst>
                <a:path w="5338" h="4711" extrusionOk="0">
                  <a:moveTo>
                    <a:pt x="2646" y="0"/>
                  </a:moveTo>
                  <a:cubicBezTo>
                    <a:pt x="1734" y="0"/>
                    <a:pt x="875" y="531"/>
                    <a:pt x="501" y="1454"/>
                  </a:cubicBezTo>
                  <a:cubicBezTo>
                    <a:pt x="1" y="2655"/>
                    <a:pt x="534" y="4023"/>
                    <a:pt x="1735" y="4523"/>
                  </a:cubicBezTo>
                  <a:cubicBezTo>
                    <a:pt x="2039" y="4650"/>
                    <a:pt x="2356" y="4710"/>
                    <a:pt x="2668" y="4710"/>
                  </a:cubicBezTo>
                  <a:cubicBezTo>
                    <a:pt x="3588" y="4710"/>
                    <a:pt x="4464" y="4186"/>
                    <a:pt x="4837" y="3289"/>
                  </a:cubicBezTo>
                  <a:cubicBezTo>
                    <a:pt x="5338" y="2055"/>
                    <a:pt x="4771" y="687"/>
                    <a:pt x="3570" y="187"/>
                  </a:cubicBezTo>
                  <a:cubicBezTo>
                    <a:pt x="3267" y="61"/>
                    <a:pt x="2954" y="0"/>
                    <a:pt x="2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-3092025" y="3329250"/>
              <a:ext cx="111750" cy="98200"/>
            </a:xfrm>
            <a:custGeom>
              <a:avLst/>
              <a:gdLst/>
              <a:ahLst/>
              <a:cxnLst/>
              <a:rect l="l" t="t" r="r" b="b"/>
              <a:pathLst>
                <a:path w="4470" h="3928" extrusionOk="0">
                  <a:moveTo>
                    <a:pt x="2255" y="0"/>
                  </a:moveTo>
                  <a:cubicBezTo>
                    <a:pt x="1477" y="0"/>
                    <a:pt x="728" y="446"/>
                    <a:pt x="400" y="1178"/>
                  </a:cubicBezTo>
                  <a:cubicBezTo>
                    <a:pt x="0" y="2178"/>
                    <a:pt x="467" y="3313"/>
                    <a:pt x="1468" y="3780"/>
                  </a:cubicBezTo>
                  <a:cubicBezTo>
                    <a:pt x="1718" y="3880"/>
                    <a:pt x="1974" y="3928"/>
                    <a:pt x="2226" y="3928"/>
                  </a:cubicBezTo>
                  <a:cubicBezTo>
                    <a:pt x="2979" y="3928"/>
                    <a:pt x="3686" y="3496"/>
                    <a:pt x="4036" y="2745"/>
                  </a:cubicBezTo>
                  <a:cubicBezTo>
                    <a:pt x="4470" y="1745"/>
                    <a:pt x="4003" y="611"/>
                    <a:pt x="3002" y="144"/>
                  </a:cubicBezTo>
                  <a:cubicBezTo>
                    <a:pt x="2759" y="46"/>
                    <a:pt x="2505" y="0"/>
                    <a:pt x="2255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-3007800" y="3430900"/>
              <a:ext cx="195150" cy="321425"/>
            </a:xfrm>
            <a:custGeom>
              <a:avLst/>
              <a:gdLst/>
              <a:ahLst/>
              <a:cxnLst/>
              <a:rect l="l" t="t" r="r" b="b"/>
              <a:pathLst>
                <a:path w="7806" h="12857" extrusionOk="0">
                  <a:moveTo>
                    <a:pt x="205" y="1"/>
                  </a:moveTo>
                  <a:cubicBezTo>
                    <a:pt x="176" y="1"/>
                    <a:pt x="151" y="5"/>
                    <a:pt x="134" y="14"/>
                  </a:cubicBezTo>
                  <a:cubicBezTo>
                    <a:pt x="33" y="47"/>
                    <a:pt x="0" y="214"/>
                    <a:pt x="33" y="314"/>
                  </a:cubicBezTo>
                  <a:lnTo>
                    <a:pt x="7372" y="12723"/>
                  </a:lnTo>
                  <a:cubicBezTo>
                    <a:pt x="7439" y="12823"/>
                    <a:pt x="7472" y="12856"/>
                    <a:pt x="7539" y="12856"/>
                  </a:cubicBezTo>
                  <a:cubicBezTo>
                    <a:pt x="7606" y="12856"/>
                    <a:pt x="7639" y="12856"/>
                    <a:pt x="7672" y="12823"/>
                  </a:cubicBezTo>
                  <a:cubicBezTo>
                    <a:pt x="7772" y="12756"/>
                    <a:pt x="7806" y="12589"/>
                    <a:pt x="7772" y="12523"/>
                  </a:cubicBezTo>
                  <a:lnTo>
                    <a:pt x="434" y="80"/>
                  </a:lnTo>
                  <a:cubicBezTo>
                    <a:pt x="385" y="32"/>
                    <a:pt x="282" y="1"/>
                    <a:pt x="205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-2557500" y="3076475"/>
              <a:ext cx="39225" cy="26225"/>
            </a:xfrm>
            <a:custGeom>
              <a:avLst/>
              <a:gdLst/>
              <a:ahLst/>
              <a:cxnLst/>
              <a:rect l="l" t="t" r="r" b="b"/>
              <a:pathLst>
                <a:path w="1569" h="1049" extrusionOk="0">
                  <a:moveTo>
                    <a:pt x="1307" y="1"/>
                  </a:moveTo>
                  <a:cubicBezTo>
                    <a:pt x="1273" y="1"/>
                    <a:pt x="1238" y="5"/>
                    <a:pt x="1202" y="14"/>
                  </a:cubicBezTo>
                  <a:lnTo>
                    <a:pt x="134" y="648"/>
                  </a:lnTo>
                  <a:cubicBezTo>
                    <a:pt x="34" y="681"/>
                    <a:pt x="1" y="815"/>
                    <a:pt x="34" y="915"/>
                  </a:cubicBezTo>
                  <a:cubicBezTo>
                    <a:pt x="134" y="1015"/>
                    <a:pt x="168" y="1048"/>
                    <a:pt x="201" y="1048"/>
                  </a:cubicBezTo>
                  <a:cubicBezTo>
                    <a:pt x="268" y="1048"/>
                    <a:pt x="301" y="1048"/>
                    <a:pt x="335" y="1015"/>
                  </a:cubicBezTo>
                  <a:lnTo>
                    <a:pt x="1435" y="381"/>
                  </a:lnTo>
                  <a:cubicBezTo>
                    <a:pt x="1502" y="348"/>
                    <a:pt x="1569" y="214"/>
                    <a:pt x="1502" y="81"/>
                  </a:cubicBezTo>
                  <a:cubicBezTo>
                    <a:pt x="1478" y="32"/>
                    <a:pt x="1400" y="1"/>
                    <a:pt x="1307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-2890225" y="3123875"/>
              <a:ext cx="289400" cy="171450"/>
            </a:xfrm>
            <a:custGeom>
              <a:avLst/>
              <a:gdLst/>
              <a:ahLst/>
              <a:cxnLst/>
              <a:rect l="l" t="t" r="r" b="b"/>
              <a:pathLst>
                <a:path w="11576" h="6858" extrusionOk="0">
                  <a:moveTo>
                    <a:pt x="11333" y="1"/>
                  </a:moveTo>
                  <a:cubicBezTo>
                    <a:pt x="11297" y="1"/>
                    <a:pt x="11264" y="8"/>
                    <a:pt x="11242" y="19"/>
                  </a:cubicBezTo>
                  <a:lnTo>
                    <a:pt x="9007" y="1320"/>
                  </a:lnTo>
                  <a:cubicBezTo>
                    <a:pt x="8907" y="1420"/>
                    <a:pt x="8907" y="1520"/>
                    <a:pt x="8940" y="1620"/>
                  </a:cubicBezTo>
                  <a:cubicBezTo>
                    <a:pt x="8974" y="1687"/>
                    <a:pt x="9007" y="1754"/>
                    <a:pt x="9107" y="1754"/>
                  </a:cubicBezTo>
                  <a:cubicBezTo>
                    <a:pt x="9140" y="1754"/>
                    <a:pt x="9174" y="1754"/>
                    <a:pt x="9240" y="1687"/>
                  </a:cubicBezTo>
                  <a:lnTo>
                    <a:pt x="11442" y="386"/>
                  </a:lnTo>
                  <a:cubicBezTo>
                    <a:pt x="11575" y="320"/>
                    <a:pt x="11575" y="186"/>
                    <a:pt x="11509" y="119"/>
                  </a:cubicBezTo>
                  <a:cubicBezTo>
                    <a:pt x="11486" y="30"/>
                    <a:pt x="11405" y="1"/>
                    <a:pt x="11333" y="1"/>
                  </a:cubicBezTo>
                  <a:close/>
                  <a:moveTo>
                    <a:pt x="6950" y="2577"/>
                  </a:moveTo>
                  <a:cubicBezTo>
                    <a:pt x="6900" y="2577"/>
                    <a:pt x="6847" y="2594"/>
                    <a:pt x="6805" y="2621"/>
                  </a:cubicBezTo>
                  <a:lnTo>
                    <a:pt x="4604" y="3922"/>
                  </a:lnTo>
                  <a:cubicBezTo>
                    <a:pt x="4470" y="3989"/>
                    <a:pt x="4470" y="4122"/>
                    <a:pt x="4504" y="4189"/>
                  </a:cubicBezTo>
                  <a:cubicBezTo>
                    <a:pt x="4504" y="4256"/>
                    <a:pt x="4604" y="4289"/>
                    <a:pt x="4670" y="4322"/>
                  </a:cubicBezTo>
                  <a:cubicBezTo>
                    <a:pt x="4737" y="4322"/>
                    <a:pt x="4771" y="4322"/>
                    <a:pt x="4804" y="4289"/>
                  </a:cubicBezTo>
                  <a:lnTo>
                    <a:pt x="7005" y="2988"/>
                  </a:lnTo>
                  <a:cubicBezTo>
                    <a:pt x="7139" y="2888"/>
                    <a:pt x="7139" y="2788"/>
                    <a:pt x="7106" y="2688"/>
                  </a:cubicBezTo>
                  <a:cubicBezTo>
                    <a:pt x="7086" y="2610"/>
                    <a:pt x="7021" y="2577"/>
                    <a:pt x="6950" y="2577"/>
                  </a:cubicBezTo>
                  <a:close/>
                  <a:moveTo>
                    <a:pt x="2462" y="5136"/>
                  </a:moveTo>
                  <a:cubicBezTo>
                    <a:pt x="2418" y="5136"/>
                    <a:pt x="2372" y="5144"/>
                    <a:pt x="2335" y="5156"/>
                  </a:cubicBezTo>
                  <a:lnTo>
                    <a:pt x="134" y="6457"/>
                  </a:lnTo>
                  <a:cubicBezTo>
                    <a:pt x="0" y="6524"/>
                    <a:pt x="0" y="6657"/>
                    <a:pt x="67" y="6757"/>
                  </a:cubicBezTo>
                  <a:cubicBezTo>
                    <a:pt x="101" y="6824"/>
                    <a:pt x="134" y="6858"/>
                    <a:pt x="234" y="6858"/>
                  </a:cubicBezTo>
                  <a:cubicBezTo>
                    <a:pt x="267" y="6858"/>
                    <a:pt x="301" y="6858"/>
                    <a:pt x="334" y="6824"/>
                  </a:cubicBezTo>
                  <a:lnTo>
                    <a:pt x="2569" y="5523"/>
                  </a:lnTo>
                  <a:cubicBezTo>
                    <a:pt x="2669" y="5457"/>
                    <a:pt x="2669" y="5323"/>
                    <a:pt x="2636" y="5223"/>
                  </a:cubicBezTo>
                  <a:cubicBezTo>
                    <a:pt x="2615" y="5160"/>
                    <a:pt x="2540" y="5136"/>
                    <a:pt x="2462" y="5136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-2973625" y="3316675"/>
              <a:ext cx="39225" cy="27025"/>
            </a:xfrm>
            <a:custGeom>
              <a:avLst/>
              <a:gdLst/>
              <a:ahLst/>
              <a:cxnLst/>
              <a:rect l="l" t="t" r="r" b="b"/>
              <a:pathLst>
                <a:path w="1569" h="1081" extrusionOk="0">
                  <a:moveTo>
                    <a:pt x="1329" y="0"/>
                  </a:moveTo>
                  <a:cubicBezTo>
                    <a:pt x="1300" y="0"/>
                    <a:pt x="1268" y="4"/>
                    <a:pt x="1235" y="13"/>
                  </a:cubicBezTo>
                  <a:lnTo>
                    <a:pt x="134" y="647"/>
                  </a:lnTo>
                  <a:cubicBezTo>
                    <a:pt x="67" y="713"/>
                    <a:pt x="1" y="813"/>
                    <a:pt x="67" y="947"/>
                  </a:cubicBezTo>
                  <a:cubicBezTo>
                    <a:pt x="101" y="1047"/>
                    <a:pt x="168" y="1047"/>
                    <a:pt x="234" y="1080"/>
                  </a:cubicBezTo>
                  <a:cubicBezTo>
                    <a:pt x="268" y="1080"/>
                    <a:pt x="301" y="1080"/>
                    <a:pt x="334" y="1014"/>
                  </a:cubicBezTo>
                  <a:lnTo>
                    <a:pt x="1435" y="413"/>
                  </a:lnTo>
                  <a:cubicBezTo>
                    <a:pt x="1535" y="346"/>
                    <a:pt x="1569" y="246"/>
                    <a:pt x="1535" y="113"/>
                  </a:cubicBezTo>
                  <a:cubicBezTo>
                    <a:pt x="1485" y="38"/>
                    <a:pt x="1416" y="0"/>
                    <a:pt x="132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-2511625" y="2983675"/>
              <a:ext cx="120125" cy="105750"/>
            </a:xfrm>
            <a:custGeom>
              <a:avLst/>
              <a:gdLst/>
              <a:ahLst/>
              <a:cxnLst/>
              <a:rect l="l" t="t" r="r" b="b"/>
              <a:pathLst>
                <a:path w="4805" h="4230" extrusionOk="0">
                  <a:moveTo>
                    <a:pt x="2450" y="0"/>
                  </a:moveTo>
                  <a:cubicBezTo>
                    <a:pt x="1610" y="0"/>
                    <a:pt x="820" y="477"/>
                    <a:pt x="468" y="1258"/>
                  </a:cubicBezTo>
                  <a:cubicBezTo>
                    <a:pt x="1" y="2358"/>
                    <a:pt x="501" y="3559"/>
                    <a:pt x="1535" y="4060"/>
                  </a:cubicBezTo>
                  <a:cubicBezTo>
                    <a:pt x="1809" y="4176"/>
                    <a:pt x="2089" y="4230"/>
                    <a:pt x="2363" y="4230"/>
                  </a:cubicBezTo>
                  <a:cubicBezTo>
                    <a:pt x="3190" y="4230"/>
                    <a:pt x="3961" y="3736"/>
                    <a:pt x="4337" y="2959"/>
                  </a:cubicBezTo>
                  <a:cubicBezTo>
                    <a:pt x="4804" y="1891"/>
                    <a:pt x="4304" y="657"/>
                    <a:pt x="3270" y="157"/>
                  </a:cubicBezTo>
                  <a:cubicBezTo>
                    <a:pt x="3000" y="50"/>
                    <a:pt x="2722" y="0"/>
                    <a:pt x="2450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-4727375" y="1675800"/>
              <a:ext cx="3266525" cy="3273200"/>
            </a:xfrm>
            <a:custGeom>
              <a:avLst/>
              <a:gdLst/>
              <a:ahLst/>
              <a:cxnLst/>
              <a:rect l="l" t="t" r="r" b="b"/>
              <a:pathLst>
                <a:path w="130661" h="130928" extrusionOk="0">
                  <a:moveTo>
                    <a:pt x="65214" y="1"/>
                  </a:moveTo>
                  <a:cubicBezTo>
                    <a:pt x="64180" y="1"/>
                    <a:pt x="63046" y="34"/>
                    <a:pt x="61945" y="68"/>
                  </a:cubicBezTo>
                  <a:lnTo>
                    <a:pt x="61811" y="68"/>
                  </a:lnTo>
                  <a:cubicBezTo>
                    <a:pt x="61578" y="101"/>
                    <a:pt x="61378" y="334"/>
                    <a:pt x="61411" y="568"/>
                  </a:cubicBezTo>
                  <a:cubicBezTo>
                    <a:pt x="61442" y="815"/>
                    <a:pt x="61616" y="1005"/>
                    <a:pt x="61854" y="1005"/>
                  </a:cubicBezTo>
                  <a:cubicBezTo>
                    <a:pt x="61873" y="1005"/>
                    <a:pt x="61892" y="1004"/>
                    <a:pt x="61912" y="1002"/>
                  </a:cubicBezTo>
                  <a:lnTo>
                    <a:pt x="61978" y="1002"/>
                  </a:lnTo>
                  <a:cubicBezTo>
                    <a:pt x="63061" y="941"/>
                    <a:pt x="64148" y="912"/>
                    <a:pt x="65236" y="912"/>
                  </a:cubicBezTo>
                  <a:cubicBezTo>
                    <a:pt x="68339" y="912"/>
                    <a:pt x="71449" y="1149"/>
                    <a:pt x="74487" y="1569"/>
                  </a:cubicBezTo>
                  <a:lnTo>
                    <a:pt x="74587" y="1569"/>
                  </a:lnTo>
                  <a:cubicBezTo>
                    <a:pt x="74821" y="1569"/>
                    <a:pt x="74988" y="1402"/>
                    <a:pt x="75054" y="1168"/>
                  </a:cubicBezTo>
                  <a:cubicBezTo>
                    <a:pt x="75088" y="901"/>
                    <a:pt x="74921" y="701"/>
                    <a:pt x="74654" y="668"/>
                  </a:cubicBezTo>
                  <a:cubicBezTo>
                    <a:pt x="71552" y="234"/>
                    <a:pt x="68383" y="1"/>
                    <a:pt x="65214" y="1"/>
                  </a:cubicBezTo>
                  <a:close/>
                  <a:moveTo>
                    <a:pt x="49240" y="2231"/>
                  </a:moveTo>
                  <a:cubicBezTo>
                    <a:pt x="49217" y="2231"/>
                    <a:pt x="49193" y="2232"/>
                    <a:pt x="49169" y="2236"/>
                  </a:cubicBezTo>
                  <a:cubicBezTo>
                    <a:pt x="44899" y="3303"/>
                    <a:pt x="40830" y="4704"/>
                    <a:pt x="37027" y="6405"/>
                  </a:cubicBezTo>
                  <a:cubicBezTo>
                    <a:pt x="36794" y="6505"/>
                    <a:pt x="36727" y="6806"/>
                    <a:pt x="36794" y="7006"/>
                  </a:cubicBezTo>
                  <a:cubicBezTo>
                    <a:pt x="36894" y="7173"/>
                    <a:pt x="37060" y="7239"/>
                    <a:pt x="37227" y="7239"/>
                  </a:cubicBezTo>
                  <a:cubicBezTo>
                    <a:pt x="37272" y="7239"/>
                    <a:pt x="37316" y="7225"/>
                    <a:pt x="37351" y="7225"/>
                  </a:cubicBezTo>
                  <a:cubicBezTo>
                    <a:pt x="37368" y="7225"/>
                    <a:pt x="37383" y="7228"/>
                    <a:pt x="37394" y="7239"/>
                  </a:cubicBezTo>
                  <a:cubicBezTo>
                    <a:pt x="41163" y="5538"/>
                    <a:pt x="45200" y="4170"/>
                    <a:pt x="49369" y="3136"/>
                  </a:cubicBezTo>
                  <a:cubicBezTo>
                    <a:pt x="49603" y="3070"/>
                    <a:pt x="49736" y="2836"/>
                    <a:pt x="49703" y="2569"/>
                  </a:cubicBezTo>
                  <a:cubicBezTo>
                    <a:pt x="49643" y="2360"/>
                    <a:pt x="49449" y="2231"/>
                    <a:pt x="49240" y="2231"/>
                  </a:cubicBezTo>
                  <a:close/>
                  <a:moveTo>
                    <a:pt x="86941" y="3683"/>
                  </a:moveTo>
                  <a:cubicBezTo>
                    <a:pt x="86741" y="3683"/>
                    <a:pt x="86576" y="3790"/>
                    <a:pt x="86496" y="4004"/>
                  </a:cubicBezTo>
                  <a:cubicBezTo>
                    <a:pt x="86429" y="4237"/>
                    <a:pt x="86562" y="4504"/>
                    <a:pt x="86796" y="4571"/>
                  </a:cubicBezTo>
                  <a:cubicBezTo>
                    <a:pt x="90799" y="6005"/>
                    <a:pt x="94635" y="7840"/>
                    <a:pt x="98271" y="10008"/>
                  </a:cubicBezTo>
                  <a:cubicBezTo>
                    <a:pt x="98371" y="10075"/>
                    <a:pt x="98438" y="10075"/>
                    <a:pt x="98504" y="10075"/>
                  </a:cubicBezTo>
                  <a:cubicBezTo>
                    <a:pt x="98638" y="10075"/>
                    <a:pt x="98805" y="10008"/>
                    <a:pt x="98838" y="9808"/>
                  </a:cubicBezTo>
                  <a:cubicBezTo>
                    <a:pt x="98971" y="9574"/>
                    <a:pt x="98905" y="9307"/>
                    <a:pt x="98671" y="9174"/>
                  </a:cubicBezTo>
                  <a:cubicBezTo>
                    <a:pt x="95002" y="7006"/>
                    <a:pt x="91132" y="5138"/>
                    <a:pt x="87096" y="3703"/>
                  </a:cubicBezTo>
                  <a:cubicBezTo>
                    <a:pt x="87043" y="3690"/>
                    <a:pt x="86991" y="3683"/>
                    <a:pt x="86941" y="3683"/>
                  </a:cubicBezTo>
                  <a:close/>
                  <a:moveTo>
                    <a:pt x="26193" y="12713"/>
                  </a:moveTo>
                  <a:cubicBezTo>
                    <a:pt x="26097" y="12713"/>
                    <a:pt x="26000" y="12743"/>
                    <a:pt x="25919" y="12810"/>
                  </a:cubicBezTo>
                  <a:cubicBezTo>
                    <a:pt x="22450" y="15312"/>
                    <a:pt x="19248" y="18181"/>
                    <a:pt x="16379" y="21349"/>
                  </a:cubicBezTo>
                  <a:cubicBezTo>
                    <a:pt x="16212" y="21516"/>
                    <a:pt x="16246" y="21816"/>
                    <a:pt x="16412" y="21983"/>
                  </a:cubicBezTo>
                  <a:cubicBezTo>
                    <a:pt x="16512" y="22050"/>
                    <a:pt x="16579" y="22083"/>
                    <a:pt x="16713" y="22083"/>
                  </a:cubicBezTo>
                  <a:cubicBezTo>
                    <a:pt x="16846" y="22083"/>
                    <a:pt x="16946" y="22050"/>
                    <a:pt x="17046" y="21917"/>
                  </a:cubicBezTo>
                  <a:cubicBezTo>
                    <a:pt x="19882" y="18781"/>
                    <a:pt x="23050" y="15979"/>
                    <a:pt x="26453" y="13511"/>
                  </a:cubicBezTo>
                  <a:cubicBezTo>
                    <a:pt x="26620" y="13377"/>
                    <a:pt x="26720" y="13077"/>
                    <a:pt x="26553" y="12877"/>
                  </a:cubicBezTo>
                  <a:cubicBezTo>
                    <a:pt x="26473" y="12777"/>
                    <a:pt x="26335" y="12713"/>
                    <a:pt x="26193" y="12713"/>
                  </a:cubicBezTo>
                  <a:close/>
                  <a:moveTo>
                    <a:pt x="108788" y="16816"/>
                  </a:moveTo>
                  <a:cubicBezTo>
                    <a:pt x="108658" y="16816"/>
                    <a:pt x="108511" y="16880"/>
                    <a:pt x="108411" y="16980"/>
                  </a:cubicBezTo>
                  <a:cubicBezTo>
                    <a:pt x="108245" y="17146"/>
                    <a:pt x="108278" y="17413"/>
                    <a:pt x="108445" y="17580"/>
                  </a:cubicBezTo>
                  <a:cubicBezTo>
                    <a:pt x="111580" y="20382"/>
                    <a:pt x="114449" y="23551"/>
                    <a:pt x="116951" y="26920"/>
                  </a:cubicBezTo>
                  <a:cubicBezTo>
                    <a:pt x="117018" y="27020"/>
                    <a:pt x="117184" y="27087"/>
                    <a:pt x="117318" y="27087"/>
                  </a:cubicBezTo>
                  <a:cubicBezTo>
                    <a:pt x="117418" y="27087"/>
                    <a:pt x="117518" y="27054"/>
                    <a:pt x="117585" y="27054"/>
                  </a:cubicBezTo>
                  <a:cubicBezTo>
                    <a:pt x="117785" y="26920"/>
                    <a:pt x="117818" y="26653"/>
                    <a:pt x="117651" y="26420"/>
                  </a:cubicBezTo>
                  <a:cubicBezTo>
                    <a:pt x="115116" y="22984"/>
                    <a:pt x="112214" y="19815"/>
                    <a:pt x="109012" y="16913"/>
                  </a:cubicBezTo>
                  <a:cubicBezTo>
                    <a:pt x="108958" y="16846"/>
                    <a:pt x="108877" y="16816"/>
                    <a:pt x="108788" y="16816"/>
                  </a:cubicBezTo>
                  <a:close/>
                  <a:moveTo>
                    <a:pt x="9232" y="31463"/>
                  </a:moveTo>
                  <a:cubicBezTo>
                    <a:pt x="9072" y="31463"/>
                    <a:pt x="8909" y="31553"/>
                    <a:pt x="8840" y="31690"/>
                  </a:cubicBezTo>
                  <a:cubicBezTo>
                    <a:pt x="6705" y="35359"/>
                    <a:pt x="4904" y="39329"/>
                    <a:pt x="3536" y="43399"/>
                  </a:cubicBezTo>
                  <a:cubicBezTo>
                    <a:pt x="3436" y="43665"/>
                    <a:pt x="3570" y="43899"/>
                    <a:pt x="3837" y="43999"/>
                  </a:cubicBezTo>
                  <a:cubicBezTo>
                    <a:pt x="3870" y="44032"/>
                    <a:pt x="3903" y="44032"/>
                    <a:pt x="3937" y="44032"/>
                  </a:cubicBezTo>
                  <a:cubicBezTo>
                    <a:pt x="4170" y="44032"/>
                    <a:pt x="4337" y="43899"/>
                    <a:pt x="4404" y="43699"/>
                  </a:cubicBezTo>
                  <a:cubicBezTo>
                    <a:pt x="5771" y="39663"/>
                    <a:pt x="7539" y="35760"/>
                    <a:pt x="9608" y="32157"/>
                  </a:cubicBezTo>
                  <a:cubicBezTo>
                    <a:pt x="9741" y="31924"/>
                    <a:pt x="9674" y="31657"/>
                    <a:pt x="9441" y="31523"/>
                  </a:cubicBezTo>
                  <a:cubicBezTo>
                    <a:pt x="9378" y="31482"/>
                    <a:pt x="9305" y="31463"/>
                    <a:pt x="9232" y="31463"/>
                  </a:cubicBezTo>
                  <a:close/>
                  <a:moveTo>
                    <a:pt x="123888" y="37107"/>
                  </a:moveTo>
                  <a:cubicBezTo>
                    <a:pt x="123822" y="37107"/>
                    <a:pt x="123754" y="37124"/>
                    <a:pt x="123689" y="37161"/>
                  </a:cubicBezTo>
                  <a:cubicBezTo>
                    <a:pt x="123489" y="37227"/>
                    <a:pt x="123355" y="37528"/>
                    <a:pt x="123489" y="37728"/>
                  </a:cubicBezTo>
                  <a:cubicBezTo>
                    <a:pt x="125323" y="41564"/>
                    <a:pt x="126758" y="45567"/>
                    <a:pt x="127792" y="49670"/>
                  </a:cubicBezTo>
                  <a:cubicBezTo>
                    <a:pt x="127859" y="49870"/>
                    <a:pt x="128025" y="50003"/>
                    <a:pt x="128259" y="50003"/>
                  </a:cubicBezTo>
                  <a:lnTo>
                    <a:pt x="128292" y="50003"/>
                  </a:lnTo>
                  <a:cubicBezTo>
                    <a:pt x="128526" y="49937"/>
                    <a:pt x="128659" y="49703"/>
                    <a:pt x="128626" y="49436"/>
                  </a:cubicBezTo>
                  <a:cubicBezTo>
                    <a:pt x="127592" y="45267"/>
                    <a:pt x="126124" y="41230"/>
                    <a:pt x="124289" y="37361"/>
                  </a:cubicBezTo>
                  <a:cubicBezTo>
                    <a:pt x="124217" y="37217"/>
                    <a:pt x="124058" y="37107"/>
                    <a:pt x="123888" y="37107"/>
                  </a:cubicBezTo>
                  <a:close/>
                  <a:moveTo>
                    <a:pt x="1042" y="55536"/>
                  </a:moveTo>
                  <a:cubicBezTo>
                    <a:pt x="835" y="55536"/>
                    <a:pt x="662" y="55694"/>
                    <a:pt x="601" y="55908"/>
                  </a:cubicBezTo>
                  <a:cubicBezTo>
                    <a:pt x="201" y="59010"/>
                    <a:pt x="1" y="62112"/>
                    <a:pt x="1" y="65248"/>
                  </a:cubicBezTo>
                  <a:cubicBezTo>
                    <a:pt x="1" y="66415"/>
                    <a:pt x="34" y="67583"/>
                    <a:pt x="67" y="68750"/>
                  </a:cubicBezTo>
                  <a:cubicBezTo>
                    <a:pt x="67" y="68950"/>
                    <a:pt x="267" y="69184"/>
                    <a:pt x="534" y="69184"/>
                  </a:cubicBezTo>
                  <a:cubicBezTo>
                    <a:pt x="835" y="69184"/>
                    <a:pt x="1001" y="68950"/>
                    <a:pt x="935" y="68717"/>
                  </a:cubicBezTo>
                  <a:cubicBezTo>
                    <a:pt x="901" y="67549"/>
                    <a:pt x="868" y="66415"/>
                    <a:pt x="868" y="65248"/>
                  </a:cubicBezTo>
                  <a:cubicBezTo>
                    <a:pt x="868" y="62179"/>
                    <a:pt x="1068" y="59076"/>
                    <a:pt x="1502" y="56041"/>
                  </a:cubicBezTo>
                  <a:cubicBezTo>
                    <a:pt x="1535" y="55774"/>
                    <a:pt x="1368" y="55574"/>
                    <a:pt x="1101" y="55541"/>
                  </a:cubicBezTo>
                  <a:cubicBezTo>
                    <a:pt x="1081" y="55538"/>
                    <a:pt x="1062" y="55536"/>
                    <a:pt x="1042" y="55536"/>
                  </a:cubicBezTo>
                  <a:close/>
                  <a:moveTo>
                    <a:pt x="130594" y="62112"/>
                  </a:moveTo>
                  <a:lnTo>
                    <a:pt x="129660" y="62145"/>
                  </a:lnTo>
                  <a:lnTo>
                    <a:pt x="129660" y="62312"/>
                  </a:lnTo>
                  <a:cubicBezTo>
                    <a:pt x="129693" y="63413"/>
                    <a:pt x="129760" y="64480"/>
                    <a:pt x="129760" y="65548"/>
                  </a:cubicBezTo>
                  <a:cubicBezTo>
                    <a:pt x="129760" y="68650"/>
                    <a:pt x="129493" y="71886"/>
                    <a:pt x="129026" y="74954"/>
                  </a:cubicBezTo>
                  <a:cubicBezTo>
                    <a:pt x="128993" y="75221"/>
                    <a:pt x="129160" y="75421"/>
                    <a:pt x="129426" y="75455"/>
                  </a:cubicBezTo>
                  <a:lnTo>
                    <a:pt x="129493" y="75455"/>
                  </a:lnTo>
                  <a:cubicBezTo>
                    <a:pt x="129760" y="75455"/>
                    <a:pt x="129927" y="75288"/>
                    <a:pt x="129960" y="75088"/>
                  </a:cubicBezTo>
                  <a:cubicBezTo>
                    <a:pt x="130427" y="71952"/>
                    <a:pt x="130661" y="68750"/>
                    <a:pt x="130661" y="65548"/>
                  </a:cubicBezTo>
                  <a:cubicBezTo>
                    <a:pt x="130661" y="64447"/>
                    <a:pt x="130627" y="63380"/>
                    <a:pt x="130594" y="62279"/>
                  </a:cubicBezTo>
                  <a:lnTo>
                    <a:pt x="130594" y="62112"/>
                  </a:lnTo>
                  <a:close/>
                  <a:moveTo>
                    <a:pt x="2332" y="80919"/>
                  </a:moveTo>
                  <a:cubicBezTo>
                    <a:pt x="2301" y="80919"/>
                    <a:pt x="2268" y="80921"/>
                    <a:pt x="2236" y="80925"/>
                  </a:cubicBezTo>
                  <a:cubicBezTo>
                    <a:pt x="2002" y="80959"/>
                    <a:pt x="1869" y="81226"/>
                    <a:pt x="1902" y="81459"/>
                  </a:cubicBezTo>
                  <a:cubicBezTo>
                    <a:pt x="2903" y="85629"/>
                    <a:pt x="4270" y="89732"/>
                    <a:pt x="6038" y="93601"/>
                  </a:cubicBezTo>
                  <a:cubicBezTo>
                    <a:pt x="6105" y="93768"/>
                    <a:pt x="6272" y="93868"/>
                    <a:pt x="6439" y="93868"/>
                  </a:cubicBezTo>
                  <a:cubicBezTo>
                    <a:pt x="6539" y="93868"/>
                    <a:pt x="6572" y="93868"/>
                    <a:pt x="6672" y="93801"/>
                  </a:cubicBezTo>
                  <a:cubicBezTo>
                    <a:pt x="6872" y="93735"/>
                    <a:pt x="6939" y="93434"/>
                    <a:pt x="6872" y="93234"/>
                  </a:cubicBezTo>
                  <a:cubicBezTo>
                    <a:pt x="5171" y="89432"/>
                    <a:pt x="3770" y="85395"/>
                    <a:pt x="2769" y="81259"/>
                  </a:cubicBezTo>
                  <a:cubicBezTo>
                    <a:pt x="2740" y="81025"/>
                    <a:pt x="2557" y="80919"/>
                    <a:pt x="2332" y="80919"/>
                  </a:cubicBezTo>
                  <a:close/>
                  <a:moveTo>
                    <a:pt x="12850" y="103979"/>
                  </a:moveTo>
                  <a:cubicBezTo>
                    <a:pt x="12754" y="103979"/>
                    <a:pt x="12657" y="104008"/>
                    <a:pt x="12576" y="104075"/>
                  </a:cubicBezTo>
                  <a:cubicBezTo>
                    <a:pt x="12410" y="104209"/>
                    <a:pt x="12343" y="104476"/>
                    <a:pt x="12510" y="104709"/>
                  </a:cubicBezTo>
                  <a:cubicBezTo>
                    <a:pt x="15011" y="108212"/>
                    <a:pt x="17880" y="111414"/>
                    <a:pt x="21049" y="114283"/>
                  </a:cubicBezTo>
                  <a:cubicBezTo>
                    <a:pt x="21116" y="114383"/>
                    <a:pt x="21216" y="114416"/>
                    <a:pt x="21349" y="114416"/>
                  </a:cubicBezTo>
                  <a:cubicBezTo>
                    <a:pt x="21449" y="114416"/>
                    <a:pt x="21583" y="114383"/>
                    <a:pt x="21683" y="114216"/>
                  </a:cubicBezTo>
                  <a:cubicBezTo>
                    <a:pt x="21850" y="114049"/>
                    <a:pt x="21783" y="113749"/>
                    <a:pt x="21649" y="113582"/>
                  </a:cubicBezTo>
                  <a:cubicBezTo>
                    <a:pt x="18547" y="110780"/>
                    <a:pt x="15712" y="107611"/>
                    <a:pt x="13210" y="104142"/>
                  </a:cubicBezTo>
                  <a:cubicBezTo>
                    <a:pt x="13131" y="104043"/>
                    <a:pt x="12992" y="103979"/>
                    <a:pt x="12850" y="103979"/>
                  </a:cubicBezTo>
                  <a:close/>
                  <a:moveTo>
                    <a:pt x="31611" y="120986"/>
                  </a:moveTo>
                  <a:cubicBezTo>
                    <a:pt x="31456" y="120986"/>
                    <a:pt x="31311" y="121068"/>
                    <a:pt x="31223" y="121221"/>
                  </a:cubicBezTo>
                  <a:cubicBezTo>
                    <a:pt x="31090" y="121421"/>
                    <a:pt x="31190" y="121688"/>
                    <a:pt x="31390" y="121821"/>
                  </a:cubicBezTo>
                  <a:cubicBezTo>
                    <a:pt x="35059" y="123923"/>
                    <a:pt x="38962" y="125724"/>
                    <a:pt x="43098" y="127092"/>
                  </a:cubicBezTo>
                  <a:cubicBezTo>
                    <a:pt x="43131" y="127125"/>
                    <a:pt x="43198" y="127125"/>
                    <a:pt x="43232" y="127125"/>
                  </a:cubicBezTo>
                  <a:cubicBezTo>
                    <a:pt x="43432" y="127125"/>
                    <a:pt x="43598" y="127058"/>
                    <a:pt x="43699" y="126792"/>
                  </a:cubicBezTo>
                  <a:cubicBezTo>
                    <a:pt x="43765" y="126558"/>
                    <a:pt x="43632" y="126291"/>
                    <a:pt x="43398" y="126225"/>
                  </a:cubicBezTo>
                  <a:cubicBezTo>
                    <a:pt x="39295" y="124890"/>
                    <a:pt x="35426" y="123122"/>
                    <a:pt x="31857" y="121054"/>
                  </a:cubicBezTo>
                  <a:cubicBezTo>
                    <a:pt x="31777" y="121008"/>
                    <a:pt x="31693" y="120986"/>
                    <a:pt x="31611" y="120986"/>
                  </a:cubicBezTo>
                  <a:close/>
                  <a:moveTo>
                    <a:pt x="92951" y="123869"/>
                  </a:moveTo>
                  <a:cubicBezTo>
                    <a:pt x="92886" y="123869"/>
                    <a:pt x="92823" y="123886"/>
                    <a:pt x="92767" y="123923"/>
                  </a:cubicBezTo>
                  <a:cubicBezTo>
                    <a:pt x="88931" y="125724"/>
                    <a:pt x="84928" y="127125"/>
                    <a:pt x="80825" y="128159"/>
                  </a:cubicBezTo>
                  <a:cubicBezTo>
                    <a:pt x="80592" y="128226"/>
                    <a:pt x="80458" y="128459"/>
                    <a:pt x="80491" y="128726"/>
                  </a:cubicBezTo>
                  <a:cubicBezTo>
                    <a:pt x="80592" y="128926"/>
                    <a:pt x="80758" y="129060"/>
                    <a:pt x="80958" y="129060"/>
                  </a:cubicBezTo>
                  <a:lnTo>
                    <a:pt x="81059" y="129027"/>
                  </a:lnTo>
                  <a:cubicBezTo>
                    <a:pt x="85228" y="127992"/>
                    <a:pt x="89264" y="126525"/>
                    <a:pt x="93134" y="124690"/>
                  </a:cubicBezTo>
                  <a:cubicBezTo>
                    <a:pt x="93334" y="124623"/>
                    <a:pt x="93467" y="124323"/>
                    <a:pt x="93334" y="124123"/>
                  </a:cubicBezTo>
                  <a:cubicBezTo>
                    <a:pt x="93286" y="123979"/>
                    <a:pt x="93116" y="123869"/>
                    <a:pt x="92951" y="123869"/>
                  </a:cubicBezTo>
                  <a:close/>
                  <a:moveTo>
                    <a:pt x="55592" y="129212"/>
                  </a:moveTo>
                  <a:cubicBezTo>
                    <a:pt x="55384" y="129212"/>
                    <a:pt x="55235" y="129367"/>
                    <a:pt x="55207" y="129594"/>
                  </a:cubicBezTo>
                  <a:cubicBezTo>
                    <a:pt x="55140" y="129827"/>
                    <a:pt x="55307" y="130027"/>
                    <a:pt x="55574" y="130094"/>
                  </a:cubicBezTo>
                  <a:cubicBezTo>
                    <a:pt x="59410" y="130628"/>
                    <a:pt x="63413" y="130928"/>
                    <a:pt x="67482" y="130928"/>
                  </a:cubicBezTo>
                  <a:lnTo>
                    <a:pt x="68383" y="130928"/>
                  </a:lnTo>
                  <a:cubicBezTo>
                    <a:pt x="68616" y="130928"/>
                    <a:pt x="68783" y="130728"/>
                    <a:pt x="68783" y="130461"/>
                  </a:cubicBezTo>
                  <a:cubicBezTo>
                    <a:pt x="68783" y="130227"/>
                    <a:pt x="68583" y="130061"/>
                    <a:pt x="68316" y="130061"/>
                  </a:cubicBezTo>
                  <a:cubicBezTo>
                    <a:pt x="68098" y="130062"/>
                    <a:pt x="67881" y="130063"/>
                    <a:pt x="67663" y="130063"/>
                  </a:cubicBezTo>
                  <a:cubicBezTo>
                    <a:pt x="63554" y="130063"/>
                    <a:pt x="59540" y="129765"/>
                    <a:pt x="55707" y="129227"/>
                  </a:cubicBezTo>
                  <a:cubicBezTo>
                    <a:pt x="55667" y="129217"/>
                    <a:pt x="55629" y="129212"/>
                    <a:pt x="55592" y="129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-2749300" y="1785875"/>
              <a:ext cx="1042450" cy="1486100"/>
            </a:xfrm>
            <a:custGeom>
              <a:avLst/>
              <a:gdLst/>
              <a:ahLst/>
              <a:cxnLst/>
              <a:rect l="l" t="t" r="r" b="b"/>
              <a:pathLst>
                <a:path w="41698" h="59444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5541"/>
                  </a:lnTo>
                  <a:cubicBezTo>
                    <a:pt x="1" y="57676"/>
                    <a:pt x="1769" y="59444"/>
                    <a:pt x="3870" y="59444"/>
                  </a:cubicBezTo>
                  <a:lnTo>
                    <a:pt x="37828" y="59444"/>
                  </a:lnTo>
                  <a:cubicBezTo>
                    <a:pt x="39963" y="59444"/>
                    <a:pt x="41697" y="57709"/>
                    <a:pt x="41697" y="55541"/>
                  </a:cubicBez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-2637550" y="2006875"/>
              <a:ext cx="439500" cy="741400"/>
            </a:xfrm>
            <a:custGeom>
              <a:avLst/>
              <a:gdLst/>
              <a:ahLst/>
              <a:cxnLst/>
              <a:rect l="l" t="t" r="r" b="b"/>
              <a:pathLst>
                <a:path w="17580" h="29656" extrusionOk="0">
                  <a:moveTo>
                    <a:pt x="4004" y="1"/>
                  </a:moveTo>
                  <a:cubicBezTo>
                    <a:pt x="1802" y="1"/>
                    <a:pt x="1" y="1802"/>
                    <a:pt x="1" y="4004"/>
                  </a:cubicBezTo>
                  <a:lnTo>
                    <a:pt x="1" y="25652"/>
                  </a:lnTo>
                  <a:cubicBezTo>
                    <a:pt x="1" y="27854"/>
                    <a:pt x="1802" y="29655"/>
                    <a:pt x="4004" y="29655"/>
                  </a:cubicBezTo>
                  <a:lnTo>
                    <a:pt x="13577" y="29655"/>
                  </a:lnTo>
                  <a:cubicBezTo>
                    <a:pt x="15812" y="29655"/>
                    <a:pt x="17580" y="27854"/>
                    <a:pt x="17580" y="25652"/>
                  </a:cubicBezTo>
                  <a:lnTo>
                    <a:pt x="17580" y="4004"/>
                  </a:lnTo>
                  <a:cubicBezTo>
                    <a:pt x="17580" y="1802"/>
                    <a:pt x="15812" y="1"/>
                    <a:pt x="13577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-2529125" y="2144200"/>
              <a:ext cx="222675" cy="214900"/>
            </a:xfrm>
            <a:custGeom>
              <a:avLst/>
              <a:gdLst/>
              <a:ahLst/>
              <a:cxnLst/>
              <a:rect l="l" t="t" r="r" b="b"/>
              <a:pathLst>
                <a:path w="8907" h="8596" extrusionOk="0">
                  <a:moveTo>
                    <a:pt x="4461" y="1"/>
                  </a:moveTo>
                  <a:cubicBezTo>
                    <a:pt x="2224" y="1"/>
                    <a:pt x="326" y="1716"/>
                    <a:pt x="167" y="3981"/>
                  </a:cubicBezTo>
                  <a:cubicBezTo>
                    <a:pt x="0" y="6349"/>
                    <a:pt x="1768" y="8418"/>
                    <a:pt x="4136" y="8584"/>
                  </a:cubicBezTo>
                  <a:cubicBezTo>
                    <a:pt x="4238" y="8592"/>
                    <a:pt x="4340" y="8595"/>
                    <a:pt x="4440" y="8595"/>
                  </a:cubicBezTo>
                  <a:cubicBezTo>
                    <a:pt x="6679" y="8595"/>
                    <a:pt x="8580" y="6848"/>
                    <a:pt x="8740" y="4582"/>
                  </a:cubicBezTo>
                  <a:cubicBezTo>
                    <a:pt x="8906" y="2213"/>
                    <a:pt x="7139" y="178"/>
                    <a:pt x="4770" y="12"/>
                  </a:cubicBezTo>
                  <a:cubicBezTo>
                    <a:pt x="4667" y="4"/>
                    <a:pt x="4563" y="1"/>
                    <a:pt x="4461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-2637550" y="2414675"/>
              <a:ext cx="439500" cy="333600"/>
            </a:xfrm>
            <a:custGeom>
              <a:avLst/>
              <a:gdLst/>
              <a:ahLst/>
              <a:cxnLst/>
              <a:rect l="l" t="t" r="r" b="b"/>
              <a:pathLst>
                <a:path w="17580" h="13344" extrusionOk="0">
                  <a:moveTo>
                    <a:pt x="8807" y="0"/>
                  </a:moveTo>
                  <a:cubicBezTo>
                    <a:pt x="4904" y="0"/>
                    <a:pt x="1568" y="2169"/>
                    <a:pt x="1" y="5337"/>
                  </a:cubicBezTo>
                  <a:lnTo>
                    <a:pt x="1" y="9340"/>
                  </a:lnTo>
                  <a:cubicBezTo>
                    <a:pt x="1" y="11542"/>
                    <a:pt x="1802" y="13343"/>
                    <a:pt x="4004" y="13343"/>
                  </a:cubicBezTo>
                  <a:lnTo>
                    <a:pt x="13577" y="13343"/>
                  </a:lnTo>
                  <a:cubicBezTo>
                    <a:pt x="15812" y="13343"/>
                    <a:pt x="17580" y="11542"/>
                    <a:pt x="17580" y="9340"/>
                  </a:cubicBezTo>
                  <a:lnTo>
                    <a:pt x="17580" y="5337"/>
                  </a:lnTo>
                  <a:cubicBezTo>
                    <a:pt x="16012" y="2169"/>
                    <a:pt x="12676" y="0"/>
                    <a:pt x="8807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-2749300" y="1785875"/>
              <a:ext cx="1042450" cy="132625"/>
            </a:xfrm>
            <a:custGeom>
              <a:avLst/>
              <a:gdLst/>
              <a:ahLst/>
              <a:cxnLst/>
              <a:rect l="l" t="t" r="r" b="b"/>
              <a:pathLst>
                <a:path w="41698" h="5305" extrusionOk="0">
                  <a:moveTo>
                    <a:pt x="3870" y="1"/>
                  </a:moveTo>
                  <a:cubicBezTo>
                    <a:pt x="1769" y="1"/>
                    <a:pt x="1" y="1769"/>
                    <a:pt x="1" y="3904"/>
                  </a:cubicBezTo>
                  <a:lnTo>
                    <a:pt x="1" y="5305"/>
                  </a:lnTo>
                  <a:lnTo>
                    <a:pt x="41697" y="5305"/>
                  </a:lnTo>
                  <a:lnTo>
                    <a:pt x="41697" y="3904"/>
                  </a:lnTo>
                  <a:cubicBezTo>
                    <a:pt x="41697" y="1769"/>
                    <a:pt x="39963" y="1"/>
                    <a:pt x="37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-214970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-2003750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0" y="701"/>
                    <a:pt x="0" y="1569"/>
                  </a:cubicBezTo>
                  <a:cubicBezTo>
                    <a:pt x="0" y="2436"/>
                    <a:pt x="701" y="3170"/>
                    <a:pt x="1568" y="3170"/>
                  </a:cubicBezTo>
                  <a:cubicBezTo>
                    <a:pt x="2469" y="3170"/>
                    <a:pt x="3169" y="2436"/>
                    <a:pt x="3169" y="1569"/>
                  </a:cubicBezTo>
                  <a:cubicBezTo>
                    <a:pt x="3169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-1857825" y="1813400"/>
              <a:ext cx="79250" cy="79250"/>
            </a:xfrm>
            <a:custGeom>
              <a:avLst/>
              <a:gdLst/>
              <a:ahLst/>
              <a:cxnLst/>
              <a:rect l="l" t="t" r="r" b="b"/>
              <a:pathLst>
                <a:path w="3170" h="3170" extrusionOk="0">
                  <a:moveTo>
                    <a:pt x="1568" y="1"/>
                  </a:moveTo>
                  <a:cubicBezTo>
                    <a:pt x="701" y="1"/>
                    <a:pt x="1" y="701"/>
                    <a:pt x="1" y="1569"/>
                  </a:cubicBezTo>
                  <a:cubicBezTo>
                    <a:pt x="1" y="2436"/>
                    <a:pt x="701" y="3170"/>
                    <a:pt x="1568" y="3170"/>
                  </a:cubicBezTo>
                  <a:cubicBezTo>
                    <a:pt x="2469" y="3170"/>
                    <a:pt x="3170" y="2436"/>
                    <a:pt x="3170" y="1569"/>
                  </a:cubicBezTo>
                  <a:cubicBezTo>
                    <a:pt x="3170" y="701"/>
                    <a:pt x="2469" y="1"/>
                    <a:pt x="1568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-2624200" y="2876675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34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-2624200" y="29525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1"/>
                  </a:moveTo>
                  <a:cubicBezTo>
                    <a:pt x="334" y="1"/>
                    <a:pt x="0" y="334"/>
                    <a:pt x="0" y="768"/>
                  </a:cubicBezTo>
                  <a:cubicBezTo>
                    <a:pt x="0" y="1168"/>
                    <a:pt x="334" y="1502"/>
                    <a:pt x="768" y="1502"/>
                  </a:cubicBezTo>
                  <a:lnTo>
                    <a:pt x="15778" y="1502"/>
                  </a:lnTo>
                  <a:cubicBezTo>
                    <a:pt x="16179" y="1502"/>
                    <a:pt x="16512" y="1168"/>
                    <a:pt x="16512" y="768"/>
                  </a:cubicBezTo>
                  <a:cubicBezTo>
                    <a:pt x="16512" y="334"/>
                    <a:pt x="16179" y="1"/>
                    <a:pt x="15778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-2624200" y="3028450"/>
              <a:ext cx="412825" cy="37550"/>
            </a:xfrm>
            <a:custGeom>
              <a:avLst/>
              <a:gdLst/>
              <a:ahLst/>
              <a:cxnLst/>
              <a:rect l="l" t="t" r="r" b="b"/>
              <a:pathLst>
                <a:path w="16513" h="1502" extrusionOk="0">
                  <a:moveTo>
                    <a:pt x="768" y="0"/>
                  </a:moveTo>
                  <a:cubicBezTo>
                    <a:pt x="334" y="0"/>
                    <a:pt x="0" y="334"/>
                    <a:pt x="0" y="767"/>
                  </a:cubicBezTo>
                  <a:cubicBezTo>
                    <a:pt x="0" y="1168"/>
                    <a:pt x="334" y="1501"/>
                    <a:pt x="768" y="1501"/>
                  </a:cubicBezTo>
                  <a:lnTo>
                    <a:pt x="15778" y="1501"/>
                  </a:lnTo>
                  <a:cubicBezTo>
                    <a:pt x="16179" y="1501"/>
                    <a:pt x="16512" y="1168"/>
                    <a:pt x="16512" y="767"/>
                  </a:cubicBezTo>
                  <a:cubicBezTo>
                    <a:pt x="16512" y="334"/>
                    <a:pt x="16179" y="0"/>
                    <a:pt x="15778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-2125525" y="2786600"/>
              <a:ext cx="322775" cy="323600"/>
            </a:xfrm>
            <a:custGeom>
              <a:avLst/>
              <a:gdLst/>
              <a:ahLst/>
              <a:cxnLst/>
              <a:rect l="l" t="t" r="r" b="b"/>
              <a:pathLst>
                <a:path w="12911" h="12944" extrusionOk="0">
                  <a:moveTo>
                    <a:pt x="6439" y="1"/>
                  </a:moveTo>
                  <a:cubicBezTo>
                    <a:pt x="2870" y="1"/>
                    <a:pt x="1" y="2903"/>
                    <a:pt x="1" y="6472"/>
                  </a:cubicBezTo>
                  <a:cubicBezTo>
                    <a:pt x="1" y="10041"/>
                    <a:pt x="2870" y="12943"/>
                    <a:pt x="6439" y="12943"/>
                  </a:cubicBezTo>
                  <a:cubicBezTo>
                    <a:pt x="10041" y="12943"/>
                    <a:pt x="12910" y="10041"/>
                    <a:pt x="12910" y="6472"/>
                  </a:cubicBezTo>
                  <a:cubicBezTo>
                    <a:pt x="12910" y="2903"/>
                    <a:pt x="10041" y="1"/>
                    <a:pt x="6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-2095500" y="2816625"/>
              <a:ext cx="262725" cy="263550"/>
            </a:xfrm>
            <a:custGeom>
              <a:avLst/>
              <a:gdLst/>
              <a:ahLst/>
              <a:cxnLst/>
              <a:rect l="l" t="t" r="r" b="b"/>
              <a:pathLst>
                <a:path w="10509" h="10542" extrusionOk="0">
                  <a:moveTo>
                    <a:pt x="5238" y="1"/>
                  </a:moveTo>
                  <a:cubicBezTo>
                    <a:pt x="2369" y="1"/>
                    <a:pt x="1" y="2369"/>
                    <a:pt x="1" y="5271"/>
                  </a:cubicBezTo>
                  <a:cubicBezTo>
                    <a:pt x="1" y="8173"/>
                    <a:pt x="2369" y="10541"/>
                    <a:pt x="5238" y="10541"/>
                  </a:cubicBezTo>
                  <a:cubicBezTo>
                    <a:pt x="8140" y="10541"/>
                    <a:pt x="10508" y="8173"/>
                    <a:pt x="10508" y="5271"/>
                  </a:cubicBezTo>
                  <a:cubicBezTo>
                    <a:pt x="10508" y="2369"/>
                    <a:pt x="8140" y="1"/>
                    <a:pt x="52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-2042125" y="2839150"/>
              <a:ext cx="156800" cy="217675"/>
            </a:xfrm>
            <a:custGeom>
              <a:avLst/>
              <a:gdLst/>
              <a:ahLst/>
              <a:cxnLst/>
              <a:rect l="l" t="t" r="r" b="b"/>
              <a:pathLst>
                <a:path w="6272" h="8707" extrusionOk="0">
                  <a:moveTo>
                    <a:pt x="2402" y="2202"/>
                  </a:moveTo>
                  <a:cubicBezTo>
                    <a:pt x="2803" y="2235"/>
                    <a:pt x="3170" y="2235"/>
                    <a:pt x="3537" y="2235"/>
                  </a:cubicBezTo>
                  <a:cubicBezTo>
                    <a:pt x="3670" y="2235"/>
                    <a:pt x="3770" y="2335"/>
                    <a:pt x="3903" y="2369"/>
                  </a:cubicBezTo>
                  <a:cubicBezTo>
                    <a:pt x="4204" y="2502"/>
                    <a:pt x="4337" y="2702"/>
                    <a:pt x="4337" y="3036"/>
                  </a:cubicBezTo>
                  <a:cubicBezTo>
                    <a:pt x="4337" y="3336"/>
                    <a:pt x="4170" y="3536"/>
                    <a:pt x="3870" y="3669"/>
                  </a:cubicBezTo>
                  <a:cubicBezTo>
                    <a:pt x="3537" y="3836"/>
                    <a:pt x="3170" y="3836"/>
                    <a:pt x="2769" y="3836"/>
                  </a:cubicBezTo>
                  <a:lnTo>
                    <a:pt x="2402" y="3836"/>
                  </a:lnTo>
                  <a:lnTo>
                    <a:pt x="2402" y="2202"/>
                  </a:lnTo>
                  <a:close/>
                  <a:moveTo>
                    <a:pt x="2937" y="4682"/>
                  </a:moveTo>
                  <a:cubicBezTo>
                    <a:pt x="3201" y="4682"/>
                    <a:pt x="3463" y="4698"/>
                    <a:pt x="3737" y="4737"/>
                  </a:cubicBezTo>
                  <a:cubicBezTo>
                    <a:pt x="3903" y="4770"/>
                    <a:pt x="4070" y="4837"/>
                    <a:pt x="4237" y="4904"/>
                  </a:cubicBezTo>
                  <a:cubicBezTo>
                    <a:pt x="4537" y="5037"/>
                    <a:pt x="4671" y="5237"/>
                    <a:pt x="4671" y="5571"/>
                  </a:cubicBezTo>
                  <a:cubicBezTo>
                    <a:pt x="4671" y="5904"/>
                    <a:pt x="4504" y="6138"/>
                    <a:pt x="4204" y="6238"/>
                  </a:cubicBezTo>
                  <a:cubicBezTo>
                    <a:pt x="3837" y="6405"/>
                    <a:pt x="3436" y="6471"/>
                    <a:pt x="3036" y="6471"/>
                  </a:cubicBezTo>
                  <a:lnTo>
                    <a:pt x="2402" y="6471"/>
                  </a:lnTo>
                  <a:cubicBezTo>
                    <a:pt x="2402" y="5838"/>
                    <a:pt x="2402" y="5237"/>
                    <a:pt x="2369" y="4704"/>
                  </a:cubicBezTo>
                  <a:cubicBezTo>
                    <a:pt x="2562" y="4690"/>
                    <a:pt x="2750" y="4682"/>
                    <a:pt x="2937" y="4682"/>
                  </a:cubicBezTo>
                  <a:close/>
                  <a:moveTo>
                    <a:pt x="1602" y="0"/>
                  </a:moveTo>
                  <a:lnTo>
                    <a:pt x="1602" y="1334"/>
                  </a:lnTo>
                  <a:lnTo>
                    <a:pt x="1" y="1334"/>
                  </a:lnTo>
                  <a:lnTo>
                    <a:pt x="1" y="2202"/>
                  </a:lnTo>
                  <a:lnTo>
                    <a:pt x="668" y="2202"/>
                  </a:lnTo>
                  <a:cubicBezTo>
                    <a:pt x="968" y="2202"/>
                    <a:pt x="1068" y="2369"/>
                    <a:pt x="1068" y="2635"/>
                  </a:cubicBezTo>
                  <a:lnTo>
                    <a:pt x="1068" y="4237"/>
                  </a:lnTo>
                  <a:lnTo>
                    <a:pt x="1068" y="6071"/>
                  </a:lnTo>
                  <a:cubicBezTo>
                    <a:pt x="1068" y="6305"/>
                    <a:pt x="1001" y="6405"/>
                    <a:pt x="735" y="6405"/>
                  </a:cubicBezTo>
                  <a:lnTo>
                    <a:pt x="167" y="6405"/>
                  </a:lnTo>
                  <a:cubicBezTo>
                    <a:pt x="134" y="6738"/>
                    <a:pt x="34" y="7039"/>
                    <a:pt x="1" y="7372"/>
                  </a:cubicBezTo>
                  <a:lnTo>
                    <a:pt x="1635" y="7372"/>
                  </a:lnTo>
                  <a:lnTo>
                    <a:pt x="1635" y="8706"/>
                  </a:lnTo>
                  <a:lnTo>
                    <a:pt x="2402" y="8706"/>
                  </a:lnTo>
                  <a:lnTo>
                    <a:pt x="2402" y="7372"/>
                  </a:lnTo>
                  <a:lnTo>
                    <a:pt x="3036" y="7372"/>
                  </a:lnTo>
                  <a:lnTo>
                    <a:pt x="3036" y="8706"/>
                  </a:lnTo>
                  <a:lnTo>
                    <a:pt x="3837" y="8706"/>
                  </a:lnTo>
                  <a:lnTo>
                    <a:pt x="3837" y="7405"/>
                  </a:lnTo>
                  <a:cubicBezTo>
                    <a:pt x="4237" y="7339"/>
                    <a:pt x="4671" y="7305"/>
                    <a:pt x="5038" y="7172"/>
                  </a:cubicBezTo>
                  <a:cubicBezTo>
                    <a:pt x="5738" y="6972"/>
                    <a:pt x="6172" y="6505"/>
                    <a:pt x="6238" y="5804"/>
                  </a:cubicBezTo>
                  <a:cubicBezTo>
                    <a:pt x="6272" y="5704"/>
                    <a:pt x="6272" y="5571"/>
                    <a:pt x="6272" y="5504"/>
                  </a:cubicBezTo>
                  <a:cubicBezTo>
                    <a:pt x="6272" y="4737"/>
                    <a:pt x="5938" y="4237"/>
                    <a:pt x="5204" y="4036"/>
                  </a:cubicBezTo>
                  <a:cubicBezTo>
                    <a:pt x="5171" y="4003"/>
                    <a:pt x="5171" y="4003"/>
                    <a:pt x="5104" y="4003"/>
                  </a:cubicBezTo>
                  <a:lnTo>
                    <a:pt x="5104" y="3970"/>
                  </a:lnTo>
                  <a:cubicBezTo>
                    <a:pt x="5738" y="3536"/>
                    <a:pt x="5938" y="2836"/>
                    <a:pt x="5671" y="2168"/>
                  </a:cubicBezTo>
                  <a:cubicBezTo>
                    <a:pt x="5505" y="1801"/>
                    <a:pt x="5171" y="1568"/>
                    <a:pt x="4771" y="1468"/>
                  </a:cubicBezTo>
                  <a:cubicBezTo>
                    <a:pt x="4504" y="1368"/>
                    <a:pt x="4204" y="1334"/>
                    <a:pt x="3903" y="1301"/>
                  </a:cubicBezTo>
                  <a:cubicBezTo>
                    <a:pt x="3870" y="1301"/>
                    <a:pt x="3837" y="1301"/>
                    <a:pt x="3837" y="1201"/>
                  </a:cubicBezTo>
                  <a:lnTo>
                    <a:pt x="3837" y="667"/>
                  </a:lnTo>
                  <a:lnTo>
                    <a:pt x="3837" y="0"/>
                  </a:lnTo>
                  <a:lnTo>
                    <a:pt x="3036" y="0"/>
                  </a:lnTo>
                  <a:lnTo>
                    <a:pt x="3036" y="1301"/>
                  </a:lnTo>
                  <a:lnTo>
                    <a:pt x="2402" y="130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-1933700" y="3732275"/>
              <a:ext cx="617950" cy="619650"/>
            </a:xfrm>
            <a:custGeom>
              <a:avLst/>
              <a:gdLst/>
              <a:ahLst/>
              <a:cxnLst/>
              <a:rect l="l" t="t" r="r" b="b"/>
              <a:pathLst>
                <a:path w="24718" h="24786" extrusionOk="0">
                  <a:moveTo>
                    <a:pt x="12009" y="1168"/>
                  </a:moveTo>
                  <a:lnTo>
                    <a:pt x="12009" y="4704"/>
                  </a:lnTo>
                  <a:cubicBezTo>
                    <a:pt x="11075" y="4704"/>
                    <a:pt x="10174" y="4704"/>
                    <a:pt x="9340" y="4804"/>
                  </a:cubicBezTo>
                  <a:cubicBezTo>
                    <a:pt x="10307" y="3136"/>
                    <a:pt x="11375" y="1869"/>
                    <a:pt x="12009" y="1168"/>
                  </a:cubicBezTo>
                  <a:close/>
                  <a:moveTo>
                    <a:pt x="12709" y="968"/>
                  </a:moveTo>
                  <a:cubicBezTo>
                    <a:pt x="13343" y="1602"/>
                    <a:pt x="14577" y="3003"/>
                    <a:pt x="15711" y="4971"/>
                  </a:cubicBezTo>
                  <a:cubicBezTo>
                    <a:pt x="14677" y="4838"/>
                    <a:pt x="13677" y="4771"/>
                    <a:pt x="12709" y="4704"/>
                  </a:cubicBezTo>
                  <a:lnTo>
                    <a:pt x="12709" y="968"/>
                  </a:lnTo>
                  <a:close/>
                  <a:moveTo>
                    <a:pt x="11241" y="968"/>
                  </a:moveTo>
                  <a:lnTo>
                    <a:pt x="11241" y="968"/>
                  </a:lnTo>
                  <a:cubicBezTo>
                    <a:pt x="10508" y="1769"/>
                    <a:pt x="9407" y="3103"/>
                    <a:pt x="8506" y="4838"/>
                  </a:cubicBezTo>
                  <a:cubicBezTo>
                    <a:pt x="7205" y="4971"/>
                    <a:pt x="6038" y="5171"/>
                    <a:pt x="5004" y="5371"/>
                  </a:cubicBezTo>
                  <a:cubicBezTo>
                    <a:pt x="6505" y="3270"/>
                    <a:pt x="8673" y="1669"/>
                    <a:pt x="11241" y="968"/>
                  </a:cubicBezTo>
                  <a:close/>
                  <a:moveTo>
                    <a:pt x="13710" y="968"/>
                  </a:moveTo>
                  <a:lnTo>
                    <a:pt x="13710" y="968"/>
                  </a:lnTo>
                  <a:cubicBezTo>
                    <a:pt x="16412" y="1769"/>
                    <a:pt x="18713" y="3503"/>
                    <a:pt x="20215" y="5805"/>
                  </a:cubicBezTo>
                  <a:cubicBezTo>
                    <a:pt x="18914" y="5471"/>
                    <a:pt x="17713" y="5204"/>
                    <a:pt x="16579" y="5104"/>
                  </a:cubicBezTo>
                  <a:cubicBezTo>
                    <a:pt x="15611" y="3203"/>
                    <a:pt x="14444" y="1802"/>
                    <a:pt x="13710" y="968"/>
                  </a:cubicBezTo>
                  <a:close/>
                  <a:moveTo>
                    <a:pt x="8506" y="1335"/>
                  </a:moveTo>
                  <a:lnTo>
                    <a:pt x="8506" y="1335"/>
                  </a:lnTo>
                  <a:cubicBezTo>
                    <a:pt x="6672" y="2369"/>
                    <a:pt x="5104" y="3837"/>
                    <a:pt x="4003" y="5638"/>
                  </a:cubicBezTo>
                  <a:cubicBezTo>
                    <a:pt x="3436" y="5772"/>
                    <a:pt x="3002" y="5938"/>
                    <a:pt x="2535" y="6038"/>
                  </a:cubicBezTo>
                  <a:cubicBezTo>
                    <a:pt x="3936" y="3870"/>
                    <a:pt x="6038" y="2202"/>
                    <a:pt x="8506" y="1335"/>
                  </a:cubicBezTo>
                  <a:close/>
                  <a:moveTo>
                    <a:pt x="16845" y="1569"/>
                  </a:moveTo>
                  <a:lnTo>
                    <a:pt x="16845" y="1569"/>
                  </a:lnTo>
                  <a:cubicBezTo>
                    <a:pt x="19180" y="2536"/>
                    <a:pt x="21082" y="4204"/>
                    <a:pt x="22349" y="6339"/>
                  </a:cubicBezTo>
                  <a:cubicBezTo>
                    <a:pt x="21916" y="6205"/>
                    <a:pt x="21549" y="6072"/>
                    <a:pt x="21115" y="6005"/>
                  </a:cubicBezTo>
                  <a:cubicBezTo>
                    <a:pt x="20081" y="4170"/>
                    <a:pt x="18580" y="2669"/>
                    <a:pt x="16845" y="1569"/>
                  </a:cubicBezTo>
                  <a:close/>
                  <a:moveTo>
                    <a:pt x="3503" y="6472"/>
                  </a:moveTo>
                  <a:cubicBezTo>
                    <a:pt x="2669" y="8107"/>
                    <a:pt x="2168" y="9941"/>
                    <a:pt x="2068" y="11876"/>
                  </a:cubicBezTo>
                  <a:lnTo>
                    <a:pt x="701" y="11876"/>
                  </a:lnTo>
                  <a:cubicBezTo>
                    <a:pt x="767" y="10108"/>
                    <a:pt x="1234" y="8440"/>
                    <a:pt x="2002" y="6972"/>
                  </a:cubicBezTo>
                  <a:cubicBezTo>
                    <a:pt x="2402" y="6806"/>
                    <a:pt x="2902" y="6639"/>
                    <a:pt x="3503" y="6472"/>
                  </a:cubicBezTo>
                  <a:close/>
                  <a:moveTo>
                    <a:pt x="8106" y="5538"/>
                  </a:moveTo>
                  <a:cubicBezTo>
                    <a:pt x="7272" y="7273"/>
                    <a:pt x="6672" y="9307"/>
                    <a:pt x="6538" y="11642"/>
                  </a:cubicBezTo>
                  <a:lnTo>
                    <a:pt x="6538" y="11876"/>
                  </a:lnTo>
                  <a:lnTo>
                    <a:pt x="2769" y="11876"/>
                  </a:lnTo>
                  <a:cubicBezTo>
                    <a:pt x="2869" y="9808"/>
                    <a:pt x="3469" y="7873"/>
                    <a:pt x="4437" y="6205"/>
                  </a:cubicBezTo>
                  <a:cubicBezTo>
                    <a:pt x="5137" y="6038"/>
                    <a:pt x="5871" y="5872"/>
                    <a:pt x="6672" y="5772"/>
                  </a:cubicBezTo>
                  <a:cubicBezTo>
                    <a:pt x="7139" y="5671"/>
                    <a:pt x="7639" y="5638"/>
                    <a:pt x="8106" y="5538"/>
                  </a:cubicBezTo>
                  <a:close/>
                  <a:moveTo>
                    <a:pt x="12009" y="5371"/>
                  </a:moveTo>
                  <a:lnTo>
                    <a:pt x="12009" y="11876"/>
                  </a:lnTo>
                  <a:lnTo>
                    <a:pt x="7205" y="11876"/>
                  </a:lnTo>
                  <a:lnTo>
                    <a:pt x="7205" y="11676"/>
                  </a:lnTo>
                  <a:cubicBezTo>
                    <a:pt x="7339" y="9307"/>
                    <a:pt x="8039" y="7206"/>
                    <a:pt x="8906" y="5471"/>
                  </a:cubicBezTo>
                  <a:cubicBezTo>
                    <a:pt x="9874" y="5438"/>
                    <a:pt x="10908" y="5371"/>
                    <a:pt x="12009" y="5371"/>
                  </a:cubicBezTo>
                  <a:close/>
                  <a:moveTo>
                    <a:pt x="12709" y="5438"/>
                  </a:moveTo>
                  <a:cubicBezTo>
                    <a:pt x="13743" y="5471"/>
                    <a:pt x="14877" y="5538"/>
                    <a:pt x="16078" y="5705"/>
                  </a:cubicBezTo>
                  <a:cubicBezTo>
                    <a:pt x="16912" y="7373"/>
                    <a:pt x="17579" y="9407"/>
                    <a:pt x="17713" y="11676"/>
                  </a:cubicBezTo>
                  <a:lnTo>
                    <a:pt x="17713" y="11876"/>
                  </a:lnTo>
                  <a:lnTo>
                    <a:pt x="12709" y="11876"/>
                  </a:lnTo>
                  <a:lnTo>
                    <a:pt x="12709" y="5438"/>
                  </a:lnTo>
                  <a:close/>
                  <a:moveTo>
                    <a:pt x="16912" y="5838"/>
                  </a:moveTo>
                  <a:lnTo>
                    <a:pt x="16912" y="5838"/>
                  </a:lnTo>
                  <a:cubicBezTo>
                    <a:pt x="18113" y="6005"/>
                    <a:pt x="19381" y="6305"/>
                    <a:pt x="20682" y="6639"/>
                  </a:cubicBezTo>
                  <a:cubicBezTo>
                    <a:pt x="21549" y="8173"/>
                    <a:pt x="22049" y="9975"/>
                    <a:pt x="22116" y="11876"/>
                  </a:cubicBezTo>
                  <a:lnTo>
                    <a:pt x="18380" y="11876"/>
                  </a:lnTo>
                  <a:lnTo>
                    <a:pt x="18380" y="11642"/>
                  </a:lnTo>
                  <a:cubicBezTo>
                    <a:pt x="18280" y="9407"/>
                    <a:pt x="17679" y="7473"/>
                    <a:pt x="16912" y="5838"/>
                  </a:cubicBezTo>
                  <a:close/>
                  <a:moveTo>
                    <a:pt x="21616" y="6839"/>
                  </a:moveTo>
                  <a:lnTo>
                    <a:pt x="21616" y="6839"/>
                  </a:lnTo>
                  <a:cubicBezTo>
                    <a:pt x="22049" y="6972"/>
                    <a:pt x="22416" y="7106"/>
                    <a:pt x="22850" y="7206"/>
                  </a:cubicBezTo>
                  <a:cubicBezTo>
                    <a:pt x="23550" y="8640"/>
                    <a:pt x="23951" y="10208"/>
                    <a:pt x="24017" y="11876"/>
                  </a:cubicBezTo>
                  <a:lnTo>
                    <a:pt x="22850" y="11876"/>
                  </a:lnTo>
                  <a:cubicBezTo>
                    <a:pt x="22783" y="10108"/>
                    <a:pt x="22349" y="8373"/>
                    <a:pt x="21616" y="6839"/>
                  </a:cubicBezTo>
                  <a:close/>
                  <a:moveTo>
                    <a:pt x="2068" y="12610"/>
                  </a:moveTo>
                  <a:cubicBezTo>
                    <a:pt x="2135" y="14711"/>
                    <a:pt x="2702" y="16779"/>
                    <a:pt x="3669" y="18514"/>
                  </a:cubicBezTo>
                  <a:cubicBezTo>
                    <a:pt x="3202" y="18381"/>
                    <a:pt x="2702" y="18247"/>
                    <a:pt x="2202" y="18114"/>
                  </a:cubicBezTo>
                  <a:cubicBezTo>
                    <a:pt x="1301" y="16479"/>
                    <a:pt x="701" y="14611"/>
                    <a:pt x="667" y="12610"/>
                  </a:cubicBezTo>
                  <a:close/>
                  <a:moveTo>
                    <a:pt x="24017" y="12610"/>
                  </a:moveTo>
                  <a:cubicBezTo>
                    <a:pt x="23951" y="14711"/>
                    <a:pt x="23350" y="16713"/>
                    <a:pt x="22283" y="18447"/>
                  </a:cubicBezTo>
                  <a:cubicBezTo>
                    <a:pt x="21916" y="18547"/>
                    <a:pt x="21515" y="18681"/>
                    <a:pt x="21082" y="18814"/>
                  </a:cubicBezTo>
                  <a:cubicBezTo>
                    <a:pt x="22183" y="16980"/>
                    <a:pt x="22783" y="14845"/>
                    <a:pt x="22850" y="12610"/>
                  </a:cubicBezTo>
                  <a:close/>
                  <a:moveTo>
                    <a:pt x="6538" y="12610"/>
                  </a:moveTo>
                  <a:cubicBezTo>
                    <a:pt x="6571" y="14945"/>
                    <a:pt x="7205" y="17213"/>
                    <a:pt x="8406" y="19481"/>
                  </a:cubicBezTo>
                  <a:cubicBezTo>
                    <a:pt x="7239" y="19315"/>
                    <a:pt x="6004" y="19048"/>
                    <a:pt x="4670" y="18781"/>
                  </a:cubicBezTo>
                  <a:cubicBezTo>
                    <a:pt x="3503" y="16980"/>
                    <a:pt x="2835" y="14845"/>
                    <a:pt x="2769" y="12610"/>
                  </a:cubicBezTo>
                  <a:close/>
                  <a:moveTo>
                    <a:pt x="22149" y="12610"/>
                  </a:moveTo>
                  <a:cubicBezTo>
                    <a:pt x="22083" y="14978"/>
                    <a:pt x="21349" y="17213"/>
                    <a:pt x="20081" y="19048"/>
                  </a:cubicBezTo>
                  <a:cubicBezTo>
                    <a:pt x="19447" y="19214"/>
                    <a:pt x="18780" y="19348"/>
                    <a:pt x="18046" y="19481"/>
                  </a:cubicBezTo>
                  <a:cubicBezTo>
                    <a:pt x="17546" y="19548"/>
                    <a:pt x="17012" y="19648"/>
                    <a:pt x="16412" y="19681"/>
                  </a:cubicBezTo>
                  <a:cubicBezTo>
                    <a:pt x="17679" y="17346"/>
                    <a:pt x="18347" y="15011"/>
                    <a:pt x="18380" y="12610"/>
                  </a:cubicBezTo>
                  <a:close/>
                  <a:moveTo>
                    <a:pt x="12009" y="12610"/>
                  </a:moveTo>
                  <a:lnTo>
                    <a:pt x="12009" y="19815"/>
                  </a:lnTo>
                  <a:cubicBezTo>
                    <a:pt x="11108" y="19782"/>
                    <a:pt x="10207" y="19715"/>
                    <a:pt x="9240" y="19615"/>
                  </a:cubicBezTo>
                  <a:cubicBezTo>
                    <a:pt x="7939" y="17313"/>
                    <a:pt x="7272" y="14978"/>
                    <a:pt x="7239" y="12610"/>
                  </a:cubicBezTo>
                  <a:close/>
                  <a:moveTo>
                    <a:pt x="17713" y="12543"/>
                  </a:moveTo>
                  <a:cubicBezTo>
                    <a:pt x="17679" y="14978"/>
                    <a:pt x="16946" y="17346"/>
                    <a:pt x="15611" y="19715"/>
                  </a:cubicBezTo>
                  <a:cubicBezTo>
                    <a:pt x="14936" y="19790"/>
                    <a:pt x="14223" y="19827"/>
                    <a:pt x="13472" y="19827"/>
                  </a:cubicBezTo>
                  <a:cubicBezTo>
                    <a:pt x="13222" y="19827"/>
                    <a:pt x="12968" y="19823"/>
                    <a:pt x="12709" y="19815"/>
                  </a:cubicBezTo>
                  <a:lnTo>
                    <a:pt x="12709" y="12543"/>
                  </a:lnTo>
                  <a:close/>
                  <a:moveTo>
                    <a:pt x="21616" y="19315"/>
                  </a:moveTo>
                  <a:cubicBezTo>
                    <a:pt x="20415" y="20982"/>
                    <a:pt x="18780" y="22283"/>
                    <a:pt x="16845" y="23117"/>
                  </a:cubicBezTo>
                  <a:cubicBezTo>
                    <a:pt x="18280" y="22217"/>
                    <a:pt x="19547" y="21049"/>
                    <a:pt x="20515" y="19648"/>
                  </a:cubicBezTo>
                  <a:cubicBezTo>
                    <a:pt x="20915" y="19548"/>
                    <a:pt x="21282" y="19448"/>
                    <a:pt x="21616" y="19315"/>
                  </a:cubicBezTo>
                  <a:close/>
                  <a:moveTo>
                    <a:pt x="2769" y="19014"/>
                  </a:moveTo>
                  <a:cubicBezTo>
                    <a:pt x="3236" y="19148"/>
                    <a:pt x="3736" y="19281"/>
                    <a:pt x="4203" y="19381"/>
                  </a:cubicBezTo>
                  <a:cubicBezTo>
                    <a:pt x="5271" y="21016"/>
                    <a:pt x="6738" y="22383"/>
                    <a:pt x="8506" y="23351"/>
                  </a:cubicBezTo>
                  <a:cubicBezTo>
                    <a:pt x="6171" y="22517"/>
                    <a:pt x="4203" y="20982"/>
                    <a:pt x="2769" y="19014"/>
                  </a:cubicBezTo>
                  <a:close/>
                  <a:moveTo>
                    <a:pt x="9674" y="20349"/>
                  </a:moveTo>
                  <a:cubicBezTo>
                    <a:pt x="10508" y="20449"/>
                    <a:pt x="11241" y="20482"/>
                    <a:pt x="12009" y="20515"/>
                  </a:cubicBezTo>
                  <a:lnTo>
                    <a:pt x="12009" y="23451"/>
                  </a:lnTo>
                  <a:cubicBezTo>
                    <a:pt x="11075" y="22383"/>
                    <a:pt x="10341" y="21383"/>
                    <a:pt x="9674" y="20349"/>
                  </a:cubicBezTo>
                  <a:close/>
                  <a:moveTo>
                    <a:pt x="15178" y="20482"/>
                  </a:moveTo>
                  <a:cubicBezTo>
                    <a:pt x="14510" y="21549"/>
                    <a:pt x="13677" y="22650"/>
                    <a:pt x="12709" y="23684"/>
                  </a:cubicBezTo>
                  <a:lnTo>
                    <a:pt x="12709" y="20515"/>
                  </a:lnTo>
                  <a:lnTo>
                    <a:pt x="13210" y="20515"/>
                  </a:lnTo>
                  <a:cubicBezTo>
                    <a:pt x="13877" y="20515"/>
                    <a:pt x="14544" y="20482"/>
                    <a:pt x="15178" y="20482"/>
                  </a:cubicBezTo>
                  <a:close/>
                  <a:moveTo>
                    <a:pt x="5204" y="19648"/>
                  </a:moveTo>
                  <a:lnTo>
                    <a:pt x="5204" y="19648"/>
                  </a:lnTo>
                  <a:cubicBezTo>
                    <a:pt x="6505" y="19882"/>
                    <a:pt x="7672" y="20115"/>
                    <a:pt x="8773" y="20215"/>
                  </a:cubicBezTo>
                  <a:cubicBezTo>
                    <a:pt x="9507" y="21449"/>
                    <a:pt x="10341" y="22617"/>
                    <a:pt x="11342" y="23784"/>
                  </a:cubicBezTo>
                  <a:cubicBezTo>
                    <a:pt x="8840" y="23117"/>
                    <a:pt x="6738" y="21616"/>
                    <a:pt x="5204" y="19648"/>
                  </a:cubicBezTo>
                  <a:close/>
                  <a:moveTo>
                    <a:pt x="19514" y="19882"/>
                  </a:moveTo>
                  <a:lnTo>
                    <a:pt x="19514" y="19882"/>
                  </a:lnTo>
                  <a:cubicBezTo>
                    <a:pt x="18013" y="21716"/>
                    <a:pt x="15978" y="23117"/>
                    <a:pt x="13576" y="23784"/>
                  </a:cubicBezTo>
                  <a:cubicBezTo>
                    <a:pt x="14544" y="22650"/>
                    <a:pt x="15344" y="21516"/>
                    <a:pt x="16045" y="20382"/>
                  </a:cubicBezTo>
                  <a:cubicBezTo>
                    <a:pt x="17346" y="20282"/>
                    <a:pt x="18480" y="20115"/>
                    <a:pt x="19514" y="19882"/>
                  </a:cubicBezTo>
                  <a:close/>
                  <a:moveTo>
                    <a:pt x="12376" y="1"/>
                  </a:moveTo>
                  <a:cubicBezTo>
                    <a:pt x="5537" y="1"/>
                    <a:pt x="0" y="5538"/>
                    <a:pt x="0" y="12376"/>
                  </a:cubicBezTo>
                  <a:cubicBezTo>
                    <a:pt x="0" y="19214"/>
                    <a:pt x="5537" y="24785"/>
                    <a:pt x="12376" y="24785"/>
                  </a:cubicBezTo>
                  <a:lnTo>
                    <a:pt x="12642" y="24785"/>
                  </a:lnTo>
                  <a:cubicBezTo>
                    <a:pt x="19347" y="24552"/>
                    <a:pt x="24718" y="19048"/>
                    <a:pt x="24718" y="12343"/>
                  </a:cubicBezTo>
                  <a:cubicBezTo>
                    <a:pt x="24718" y="5638"/>
                    <a:pt x="19347" y="134"/>
                    <a:pt x="12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-4410475" y="4376900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1"/>
                  </a:moveTo>
                  <a:cubicBezTo>
                    <a:pt x="1501" y="1"/>
                    <a:pt x="0" y="1502"/>
                    <a:pt x="0" y="3337"/>
                  </a:cubicBezTo>
                  <a:lnTo>
                    <a:pt x="0" y="25519"/>
                  </a:lnTo>
                  <a:cubicBezTo>
                    <a:pt x="0" y="27354"/>
                    <a:pt x="1501" y="28855"/>
                    <a:pt x="3336" y="28855"/>
                  </a:cubicBezTo>
                  <a:lnTo>
                    <a:pt x="26753" y="28855"/>
                  </a:lnTo>
                  <a:cubicBezTo>
                    <a:pt x="28587" y="28855"/>
                    <a:pt x="30089" y="27354"/>
                    <a:pt x="30089" y="25519"/>
                  </a:cubicBezTo>
                  <a:lnTo>
                    <a:pt x="30089" y="3337"/>
                  </a:lnTo>
                  <a:cubicBezTo>
                    <a:pt x="30089" y="1502"/>
                    <a:pt x="28587" y="1"/>
                    <a:pt x="26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-4368775" y="4337725"/>
              <a:ext cx="752225" cy="721375"/>
            </a:xfrm>
            <a:custGeom>
              <a:avLst/>
              <a:gdLst/>
              <a:ahLst/>
              <a:cxnLst/>
              <a:rect l="l" t="t" r="r" b="b"/>
              <a:pathLst>
                <a:path w="30089" h="28855" extrusionOk="0">
                  <a:moveTo>
                    <a:pt x="3336" y="0"/>
                  </a:moveTo>
                  <a:cubicBezTo>
                    <a:pt x="1501" y="0"/>
                    <a:pt x="0" y="1501"/>
                    <a:pt x="0" y="3336"/>
                  </a:cubicBezTo>
                  <a:lnTo>
                    <a:pt x="0" y="25518"/>
                  </a:lnTo>
                  <a:cubicBezTo>
                    <a:pt x="0" y="27353"/>
                    <a:pt x="1501" y="28854"/>
                    <a:pt x="3336" y="28854"/>
                  </a:cubicBezTo>
                  <a:lnTo>
                    <a:pt x="26753" y="28854"/>
                  </a:lnTo>
                  <a:cubicBezTo>
                    <a:pt x="28587" y="28854"/>
                    <a:pt x="30088" y="27353"/>
                    <a:pt x="30088" y="25518"/>
                  </a:cubicBezTo>
                  <a:lnTo>
                    <a:pt x="30088" y="3336"/>
                  </a:lnTo>
                  <a:cubicBezTo>
                    <a:pt x="30088" y="1501"/>
                    <a:pt x="28587" y="0"/>
                    <a:pt x="26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-4308750" y="4382750"/>
              <a:ext cx="632150" cy="632150"/>
            </a:xfrm>
            <a:custGeom>
              <a:avLst/>
              <a:gdLst/>
              <a:ahLst/>
              <a:cxnLst/>
              <a:rect l="l" t="t" r="r" b="b"/>
              <a:pathLst>
                <a:path w="25286" h="25286" extrusionOk="0">
                  <a:moveTo>
                    <a:pt x="12643" y="3703"/>
                  </a:moveTo>
                  <a:cubicBezTo>
                    <a:pt x="17547" y="3703"/>
                    <a:pt x="21550" y="7706"/>
                    <a:pt x="21550" y="12643"/>
                  </a:cubicBezTo>
                  <a:cubicBezTo>
                    <a:pt x="21550" y="17546"/>
                    <a:pt x="17547" y="21549"/>
                    <a:pt x="12643" y="21549"/>
                  </a:cubicBezTo>
                  <a:cubicBezTo>
                    <a:pt x="7706" y="21549"/>
                    <a:pt x="3704" y="17546"/>
                    <a:pt x="3704" y="12643"/>
                  </a:cubicBezTo>
                  <a:cubicBezTo>
                    <a:pt x="3704" y="7706"/>
                    <a:pt x="7706" y="3703"/>
                    <a:pt x="12643" y="3703"/>
                  </a:cubicBezTo>
                  <a:close/>
                  <a:moveTo>
                    <a:pt x="12643" y="0"/>
                  </a:moveTo>
                  <a:cubicBezTo>
                    <a:pt x="5672" y="0"/>
                    <a:pt x="1" y="5671"/>
                    <a:pt x="1" y="12643"/>
                  </a:cubicBezTo>
                  <a:cubicBezTo>
                    <a:pt x="1" y="19614"/>
                    <a:pt x="5672" y="25285"/>
                    <a:pt x="12643" y="25285"/>
                  </a:cubicBezTo>
                  <a:cubicBezTo>
                    <a:pt x="19615" y="25285"/>
                    <a:pt x="25286" y="19614"/>
                    <a:pt x="25286" y="12643"/>
                  </a:cubicBezTo>
                  <a:cubicBezTo>
                    <a:pt x="25286" y="5671"/>
                    <a:pt x="19615" y="0"/>
                    <a:pt x="12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-3778350" y="463710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fill="none" extrusionOk="0">
                  <a:moveTo>
                    <a:pt x="0" y="10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-3782525" y="4627100"/>
              <a:ext cx="1675" cy="1675"/>
            </a:xfrm>
            <a:custGeom>
              <a:avLst/>
              <a:gdLst/>
              <a:ahLst/>
              <a:cxnLst/>
              <a:rect l="l" t="t" r="r" b="b"/>
              <a:pathLst>
                <a:path w="67" h="67" fill="none" extrusionOk="0">
                  <a:moveTo>
                    <a:pt x="67" y="67"/>
                  </a:moveTo>
                  <a:cubicBezTo>
                    <a:pt x="67" y="33"/>
                    <a:pt x="67" y="33"/>
                    <a:pt x="0" y="0"/>
                  </a:cubicBezTo>
                  <a:cubicBezTo>
                    <a:pt x="67" y="33"/>
                    <a:pt x="67" y="67"/>
                    <a:pt x="67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-4092750" y="4603750"/>
              <a:ext cx="416975" cy="411150"/>
            </a:xfrm>
            <a:custGeom>
              <a:avLst/>
              <a:gdLst/>
              <a:ahLst/>
              <a:cxnLst/>
              <a:rect l="l" t="t" r="r" b="b"/>
              <a:pathLst>
                <a:path w="16679" h="16446" extrusionOk="0">
                  <a:moveTo>
                    <a:pt x="16045" y="0"/>
                  </a:moveTo>
                  <a:lnTo>
                    <a:pt x="16045" y="0"/>
                  </a:lnTo>
                  <a:cubicBezTo>
                    <a:pt x="16155" y="359"/>
                    <a:pt x="16253" y="725"/>
                    <a:pt x="16337" y="1096"/>
                  </a:cubicBezTo>
                  <a:lnTo>
                    <a:pt x="16337" y="1096"/>
                  </a:lnTo>
                  <a:cubicBezTo>
                    <a:pt x="16263" y="731"/>
                    <a:pt x="16174" y="369"/>
                    <a:pt x="16045" y="0"/>
                  </a:cubicBezTo>
                  <a:close/>
                  <a:moveTo>
                    <a:pt x="16337" y="1096"/>
                  </a:moveTo>
                  <a:lnTo>
                    <a:pt x="16337" y="1096"/>
                  </a:lnTo>
                  <a:cubicBezTo>
                    <a:pt x="16416" y="1489"/>
                    <a:pt x="16476" y="1886"/>
                    <a:pt x="16546" y="2302"/>
                  </a:cubicBezTo>
                  <a:lnTo>
                    <a:pt x="12976" y="3536"/>
                  </a:lnTo>
                  <a:lnTo>
                    <a:pt x="12976" y="3803"/>
                  </a:lnTo>
                  <a:cubicBezTo>
                    <a:pt x="12976" y="8706"/>
                    <a:pt x="8974" y="12709"/>
                    <a:pt x="4037" y="12709"/>
                  </a:cubicBezTo>
                  <a:cubicBezTo>
                    <a:pt x="2802" y="12709"/>
                    <a:pt x="1568" y="12476"/>
                    <a:pt x="467" y="11975"/>
                  </a:cubicBezTo>
                  <a:lnTo>
                    <a:pt x="0" y="15778"/>
                  </a:lnTo>
                  <a:cubicBezTo>
                    <a:pt x="1235" y="16178"/>
                    <a:pt x="2636" y="16445"/>
                    <a:pt x="4037" y="16445"/>
                  </a:cubicBezTo>
                  <a:cubicBezTo>
                    <a:pt x="11008" y="16445"/>
                    <a:pt x="16679" y="10774"/>
                    <a:pt x="16679" y="3803"/>
                  </a:cubicBezTo>
                  <a:cubicBezTo>
                    <a:pt x="16656" y="2868"/>
                    <a:pt x="16534" y="1965"/>
                    <a:pt x="16337" y="1096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-3785025" y="4616250"/>
              <a:ext cx="850" cy="3350"/>
            </a:xfrm>
            <a:custGeom>
              <a:avLst/>
              <a:gdLst/>
              <a:ahLst/>
              <a:cxnLst/>
              <a:rect l="l" t="t" r="r" b="b"/>
              <a:pathLst>
                <a:path w="34" h="134" fill="none" extrusionOk="0">
                  <a:moveTo>
                    <a:pt x="34" y="134"/>
                  </a:moveTo>
                  <a:cubicBezTo>
                    <a:pt x="34" y="100"/>
                    <a:pt x="0" y="34"/>
                    <a:pt x="0" y="0"/>
                  </a:cubicBezTo>
                  <a:cubicBezTo>
                    <a:pt x="0" y="34"/>
                    <a:pt x="34" y="100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-3771700" y="4670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-3775025" y="464877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fill="none" extrusionOk="0">
                  <a:moveTo>
                    <a:pt x="1" y="3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-3772525" y="46587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1"/>
                    <a:pt x="1" y="67"/>
                  </a:cubicBezTo>
                  <a:cubicBezTo>
                    <a:pt x="1" y="1"/>
                    <a:pt x="1" y="67"/>
                    <a:pt x="1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-3976825" y="4383575"/>
              <a:ext cx="297725" cy="310250"/>
            </a:xfrm>
            <a:custGeom>
              <a:avLst/>
              <a:gdLst/>
              <a:ahLst/>
              <a:cxnLst/>
              <a:rect l="l" t="t" r="r" b="b"/>
              <a:pathLst>
                <a:path w="11909" h="12410" extrusionOk="0">
                  <a:moveTo>
                    <a:pt x="0" y="1"/>
                  </a:moveTo>
                  <a:lnTo>
                    <a:pt x="0" y="3737"/>
                  </a:lnTo>
                  <a:cubicBezTo>
                    <a:pt x="4537" y="4070"/>
                    <a:pt x="8173" y="7773"/>
                    <a:pt x="8273" y="12410"/>
                  </a:cubicBezTo>
                  <a:lnTo>
                    <a:pt x="11909" y="11142"/>
                  </a:lnTo>
                  <a:cubicBezTo>
                    <a:pt x="11175" y="5071"/>
                    <a:pt x="6171" y="301"/>
                    <a:pt x="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-4269550" y="4383575"/>
              <a:ext cx="292750" cy="235200"/>
            </a:xfrm>
            <a:custGeom>
              <a:avLst/>
              <a:gdLst/>
              <a:ahLst/>
              <a:cxnLst/>
              <a:rect l="l" t="t" r="r" b="b"/>
              <a:pathLst>
                <a:path w="11710" h="9408" extrusionOk="0">
                  <a:moveTo>
                    <a:pt x="11075" y="1"/>
                  </a:moveTo>
                  <a:cubicBezTo>
                    <a:pt x="6272" y="1"/>
                    <a:pt x="2102" y="2669"/>
                    <a:pt x="1" y="6605"/>
                  </a:cubicBezTo>
                  <a:lnTo>
                    <a:pt x="2736" y="9407"/>
                  </a:lnTo>
                  <a:cubicBezTo>
                    <a:pt x="4037" y="6072"/>
                    <a:pt x="7273" y="3737"/>
                    <a:pt x="11075" y="3737"/>
                  </a:cubicBezTo>
                  <a:cubicBezTo>
                    <a:pt x="11275" y="3737"/>
                    <a:pt x="11509" y="3737"/>
                    <a:pt x="11709" y="3770"/>
                  </a:cubicBezTo>
                  <a:lnTo>
                    <a:pt x="11709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-2170550" y="2098600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368" y="1"/>
                    <a:pt x="1" y="1435"/>
                    <a:pt x="1" y="3137"/>
                  </a:cubicBezTo>
                  <a:lnTo>
                    <a:pt x="1" y="21483"/>
                  </a:lnTo>
                  <a:cubicBezTo>
                    <a:pt x="1" y="23251"/>
                    <a:pt x="1402" y="24619"/>
                    <a:pt x="3136" y="24619"/>
                  </a:cubicBezTo>
                  <a:lnTo>
                    <a:pt x="35693" y="24619"/>
                  </a:lnTo>
                  <a:cubicBezTo>
                    <a:pt x="37394" y="24619"/>
                    <a:pt x="38828" y="23184"/>
                    <a:pt x="38828" y="21483"/>
                  </a:cubicBezTo>
                  <a:lnTo>
                    <a:pt x="38828" y="3137"/>
                  </a:lnTo>
                  <a:cubicBezTo>
                    <a:pt x="38828" y="1402"/>
                    <a:pt x="37394" y="1"/>
                    <a:pt x="35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-2135525" y="2061075"/>
              <a:ext cx="970725" cy="615475"/>
            </a:xfrm>
            <a:custGeom>
              <a:avLst/>
              <a:gdLst/>
              <a:ahLst/>
              <a:cxnLst/>
              <a:rect l="l" t="t" r="r" b="b"/>
              <a:pathLst>
                <a:path w="38829" h="24619" extrusionOk="0">
                  <a:moveTo>
                    <a:pt x="3136" y="1"/>
                  </a:moveTo>
                  <a:cubicBezTo>
                    <a:pt x="1402" y="1"/>
                    <a:pt x="1" y="1435"/>
                    <a:pt x="1" y="3136"/>
                  </a:cubicBezTo>
                  <a:lnTo>
                    <a:pt x="1" y="21483"/>
                  </a:lnTo>
                  <a:cubicBezTo>
                    <a:pt x="1" y="23251"/>
                    <a:pt x="1435" y="24618"/>
                    <a:pt x="3136" y="24618"/>
                  </a:cubicBezTo>
                  <a:lnTo>
                    <a:pt x="35693" y="24618"/>
                  </a:lnTo>
                  <a:cubicBezTo>
                    <a:pt x="37461" y="24618"/>
                    <a:pt x="38828" y="23184"/>
                    <a:pt x="38828" y="21483"/>
                  </a:cubicBezTo>
                  <a:lnTo>
                    <a:pt x="38828" y="3136"/>
                  </a:lnTo>
                  <a:cubicBezTo>
                    <a:pt x="38828" y="1402"/>
                    <a:pt x="37427" y="1"/>
                    <a:pt x="35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-2016275" y="2148650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01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-1582625" y="2148650"/>
              <a:ext cx="306075" cy="110925"/>
            </a:xfrm>
            <a:custGeom>
              <a:avLst/>
              <a:gdLst/>
              <a:ahLst/>
              <a:cxnLst/>
              <a:rect l="l" t="t" r="r" b="b"/>
              <a:pathLst>
                <a:path w="12243" h="4437" extrusionOk="0">
                  <a:moveTo>
                    <a:pt x="0" y="0"/>
                  </a:moveTo>
                  <a:lnTo>
                    <a:pt x="0" y="4437"/>
                  </a:lnTo>
                  <a:lnTo>
                    <a:pt x="10041" y="4437"/>
                  </a:lnTo>
                  <a:cubicBezTo>
                    <a:pt x="11242" y="4437"/>
                    <a:pt x="12243" y="3436"/>
                    <a:pt x="12243" y="2235"/>
                  </a:cubicBezTo>
                  <a:cubicBezTo>
                    <a:pt x="12243" y="1001"/>
                    <a:pt x="11309" y="0"/>
                    <a:pt x="10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-1640175" y="2147825"/>
              <a:ext cx="112625" cy="112600"/>
            </a:xfrm>
            <a:custGeom>
              <a:avLst/>
              <a:gdLst/>
              <a:ahLst/>
              <a:cxnLst/>
              <a:rect l="l" t="t" r="r" b="b"/>
              <a:pathLst>
                <a:path w="4505" h="4504" extrusionOk="0">
                  <a:moveTo>
                    <a:pt x="2269" y="0"/>
                  </a:moveTo>
                  <a:cubicBezTo>
                    <a:pt x="1002" y="0"/>
                    <a:pt x="1" y="1001"/>
                    <a:pt x="1" y="2268"/>
                  </a:cubicBezTo>
                  <a:cubicBezTo>
                    <a:pt x="1" y="3503"/>
                    <a:pt x="1002" y="4503"/>
                    <a:pt x="2269" y="4503"/>
                  </a:cubicBezTo>
                  <a:cubicBezTo>
                    <a:pt x="3503" y="4503"/>
                    <a:pt x="4504" y="3503"/>
                    <a:pt x="4504" y="2268"/>
                  </a:cubicBezTo>
                  <a:cubicBezTo>
                    <a:pt x="4504" y="1001"/>
                    <a:pt x="350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-2016275" y="2295425"/>
              <a:ext cx="739725" cy="110925"/>
            </a:xfrm>
            <a:custGeom>
              <a:avLst/>
              <a:gdLst/>
              <a:ahLst/>
              <a:cxnLst/>
              <a:rect l="l" t="t" r="r" b="b"/>
              <a:pathLst>
                <a:path w="29589" h="4437" extrusionOk="0">
                  <a:moveTo>
                    <a:pt x="2202" y="0"/>
                  </a:moveTo>
                  <a:cubicBezTo>
                    <a:pt x="1001" y="0"/>
                    <a:pt x="1" y="1034"/>
                    <a:pt x="1" y="2235"/>
                  </a:cubicBezTo>
                  <a:cubicBezTo>
                    <a:pt x="1" y="3436"/>
                    <a:pt x="1001" y="4437"/>
                    <a:pt x="2202" y="4437"/>
                  </a:cubicBezTo>
                  <a:lnTo>
                    <a:pt x="27387" y="4437"/>
                  </a:lnTo>
                  <a:cubicBezTo>
                    <a:pt x="28655" y="4437"/>
                    <a:pt x="29589" y="3436"/>
                    <a:pt x="29589" y="2235"/>
                  </a:cubicBezTo>
                  <a:cubicBezTo>
                    <a:pt x="29589" y="1034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-2016275" y="2443025"/>
              <a:ext cx="739725" cy="110100"/>
            </a:xfrm>
            <a:custGeom>
              <a:avLst/>
              <a:gdLst/>
              <a:ahLst/>
              <a:cxnLst/>
              <a:rect l="l" t="t" r="r" b="b"/>
              <a:pathLst>
                <a:path w="29589" h="4404" extrusionOk="0">
                  <a:moveTo>
                    <a:pt x="2202" y="0"/>
                  </a:moveTo>
                  <a:cubicBezTo>
                    <a:pt x="1001" y="0"/>
                    <a:pt x="1" y="1001"/>
                    <a:pt x="1" y="2202"/>
                  </a:cubicBezTo>
                  <a:cubicBezTo>
                    <a:pt x="1" y="3403"/>
                    <a:pt x="1001" y="4404"/>
                    <a:pt x="2202" y="4404"/>
                  </a:cubicBezTo>
                  <a:lnTo>
                    <a:pt x="27387" y="4404"/>
                  </a:lnTo>
                  <a:cubicBezTo>
                    <a:pt x="28655" y="4404"/>
                    <a:pt x="29589" y="3470"/>
                    <a:pt x="29589" y="2202"/>
                  </a:cubicBezTo>
                  <a:cubicBezTo>
                    <a:pt x="29589" y="1001"/>
                    <a:pt x="28588" y="0"/>
                    <a:pt x="27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-1718550" y="2296250"/>
              <a:ext cx="442000" cy="110100"/>
            </a:xfrm>
            <a:custGeom>
              <a:avLst/>
              <a:gdLst/>
              <a:ahLst/>
              <a:cxnLst/>
              <a:rect l="l" t="t" r="r" b="b"/>
              <a:pathLst>
                <a:path w="17680" h="4404" extrusionOk="0">
                  <a:moveTo>
                    <a:pt x="0" y="1"/>
                  </a:moveTo>
                  <a:lnTo>
                    <a:pt x="0" y="4404"/>
                  </a:lnTo>
                  <a:lnTo>
                    <a:pt x="15478" y="4404"/>
                  </a:lnTo>
                  <a:cubicBezTo>
                    <a:pt x="16679" y="4404"/>
                    <a:pt x="17680" y="3403"/>
                    <a:pt x="17680" y="2202"/>
                  </a:cubicBezTo>
                  <a:cubicBezTo>
                    <a:pt x="17680" y="1001"/>
                    <a:pt x="16746" y="1"/>
                    <a:pt x="15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-1470875" y="2443850"/>
              <a:ext cx="194325" cy="110950"/>
            </a:xfrm>
            <a:custGeom>
              <a:avLst/>
              <a:gdLst/>
              <a:ahLst/>
              <a:cxnLst/>
              <a:rect l="l" t="t" r="r" b="b"/>
              <a:pathLst>
                <a:path w="7773" h="4438" extrusionOk="0">
                  <a:moveTo>
                    <a:pt x="0" y="1"/>
                  </a:moveTo>
                  <a:lnTo>
                    <a:pt x="0" y="4437"/>
                  </a:lnTo>
                  <a:lnTo>
                    <a:pt x="5571" y="4437"/>
                  </a:lnTo>
                  <a:cubicBezTo>
                    <a:pt x="6772" y="4437"/>
                    <a:pt x="7773" y="3437"/>
                    <a:pt x="7773" y="2202"/>
                  </a:cubicBezTo>
                  <a:cubicBezTo>
                    <a:pt x="7773" y="1002"/>
                    <a:pt x="6839" y="1"/>
                    <a:pt x="55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-1774425" y="2294575"/>
              <a:ext cx="112600" cy="112625"/>
            </a:xfrm>
            <a:custGeom>
              <a:avLst/>
              <a:gdLst/>
              <a:ahLst/>
              <a:cxnLst/>
              <a:rect l="l" t="t" r="r" b="b"/>
              <a:pathLst>
                <a:path w="4504" h="4505" extrusionOk="0">
                  <a:moveTo>
                    <a:pt x="2235" y="1"/>
                  </a:moveTo>
                  <a:cubicBezTo>
                    <a:pt x="1001" y="1"/>
                    <a:pt x="0" y="1002"/>
                    <a:pt x="0" y="2269"/>
                  </a:cubicBezTo>
                  <a:cubicBezTo>
                    <a:pt x="0" y="3503"/>
                    <a:pt x="1001" y="4504"/>
                    <a:pt x="2235" y="4504"/>
                  </a:cubicBezTo>
                  <a:cubicBezTo>
                    <a:pt x="3503" y="4504"/>
                    <a:pt x="4504" y="3503"/>
                    <a:pt x="4504" y="2269"/>
                  </a:cubicBezTo>
                  <a:cubicBezTo>
                    <a:pt x="4504" y="1068"/>
                    <a:pt x="3503" y="68"/>
                    <a:pt x="2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-1527575" y="2442200"/>
              <a:ext cx="112600" cy="112600"/>
            </a:xfrm>
            <a:custGeom>
              <a:avLst/>
              <a:gdLst/>
              <a:ahLst/>
              <a:cxnLst/>
              <a:rect l="l" t="t" r="r" b="b"/>
              <a:pathLst>
                <a:path w="4504" h="4504" extrusionOk="0">
                  <a:moveTo>
                    <a:pt x="2268" y="0"/>
                  </a:moveTo>
                  <a:cubicBezTo>
                    <a:pt x="1001" y="0"/>
                    <a:pt x="0" y="1001"/>
                    <a:pt x="0" y="2235"/>
                  </a:cubicBezTo>
                  <a:cubicBezTo>
                    <a:pt x="0" y="3503"/>
                    <a:pt x="1001" y="4503"/>
                    <a:pt x="2268" y="4503"/>
                  </a:cubicBezTo>
                  <a:cubicBezTo>
                    <a:pt x="3503" y="4503"/>
                    <a:pt x="4503" y="3503"/>
                    <a:pt x="4503" y="2235"/>
                  </a:cubicBezTo>
                  <a:cubicBezTo>
                    <a:pt x="4503" y="1034"/>
                    <a:pt x="3503" y="33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-2213075" y="359552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01" y="534"/>
                  </a:moveTo>
                  <a:cubicBezTo>
                    <a:pt x="1868" y="534"/>
                    <a:pt x="2269" y="967"/>
                    <a:pt x="2269" y="1434"/>
                  </a:cubicBezTo>
                  <a:cubicBezTo>
                    <a:pt x="2269" y="1902"/>
                    <a:pt x="1868" y="2302"/>
                    <a:pt x="1401" y="2302"/>
                  </a:cubicBezTo>
                  <a:cubicBezTo>
                    <a:pt x="934" y="2302"/>
                    <a:pt x="534" y="1935"/>
                    <a:pt x="534" y="1434"/>
                  </a:cubicBezTo>
                  <a:cubicBezTo>
                    <a:pt x="534" y="967"/>
                    <a:pt x="901" y="534"/>
                    <a:pt x="1401" y="534"/>
                  </a:cubicBezTo>
                  <a:close/>
                  <a:moveTo>
                    <a:pt x="1401" y="0"/>
                  </a:moveTo>
                  <a:cubicBezTo>
                    <a:pt x="601" y="0"/>
                    <a:pt x="0" y="634"/>
                    <a:pt x="0" y="1434"/>
                  </a:cubicBezTo>
                  <a:cubicBezTo>
                    <a:pt x="0" y="2202"/>
                    <a:pt x="601" y="2836"/>
                    <a:pt x="1401" y="2836"/>
                  </a:cubicBezTo>
                  <a:cubicBezTo>
                    <a:pt x="2169" y="2836"/>
                    <a:pt x="2836" y="2202"/>
                    <a:pt x="2836" y="1434"/>
                  </a:cubicBezTo>
                  <a:cubicBezTo>
                    <a:pt x="2836" y="634"/>
                    <a:pt x="2202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-2005425" y="3659725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1401" y="1"/>
                  </a:moveTo>
                  <a:cubicBezTo>
                    <a:pt x="601" y="1"/>
                    <a:pt x="0" y="601"/>
                    <a:pt x="0" y="1402"/>
                  </a:cubicBezTo>
                  <a:cubicBezTo>
                    <a:pt x="0" y="2202"/>
                    <a:pt x="601" y="2803"/>
                    <a:pt x="1401" y="2803"/>
                  </a:cubicBezTo>
                  <a:cubicBezTo>
                    <a:pt x="2202" y="2803"/>
                    <a:pt x="2802" y="2202"/>
                    <a:pt x="2802" y="1402"/>
                  </a:cubicBezTo>
                  <a:cubicBezTo>
                    <a:pt x="2769" y="601"/>
                    <a:pt x="2169" y="1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-2108000" y="3371800"/>
              <a:ext cx="145125" cy="158675"/>
            </a:xfrm>
            <a:custGeom>
              <a:avLst/>
              <a:gdLst/>
              <a:ahLst/>
              <a:cxnLst/>
              <a:rect l="l" t="t" r="r" b="b"/>
              <a:pathLst>
                <a:path w="5805" h="6347" extrusionOk="0">
                  <a:moveTo>
                    <a:pt x="685" y="0"/>
                  </a:moveTo>
                  <a:cubicBezTo>
                    <a:pt x="322" y="0"/>
                    <a:pt x="0" y="288"/>
                    <a:pt x="0" y="677"/>
                  </a:cubicBezTo>
                  <a:lnTo>
                    <a:pt x="0" y="5680"/>
                  </a:lnTo>
                  <a:cubicBezTo>
                    <a:pt x="0" y="6078"/>
                    <a:pt x="316" y="6346"/>
                    <a:pt x="656" y="6346"/>
                  </a:cubicBezTo>
                  <a:cubicBezTo>
                    <a:pt x="772" y="6346"/>
                    <a:pt x="891" y="6315"/>
                    <a:pt x="1001" y="6247"/>
                  </a:cubicBezTo>
                  <a:lnTo>
                    <a:pt x="5338" y="3745"/>
                  </a:lnTo>
                  <a:cubicBezTo>
                    <a:pt x="5805" y="3512"/>
                    <a:pt x="5805" y="2878"/>
                    <a:pt x="5338" y="2578"/>
                  </a:cubicBezTo>
                  <a:lnTo>
                    <a:pt x="1001" y="76"/>
                  </a:lnTo>
                  <a:cubicBezTo>
                    <a:pt x="897" y="24"/>
                    <a:pt x="789" y="0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-4436325" y="3096825"/>
              <a:ext cx="377800" cy="575425"/>
            </a:xfrm>
            <a:custGeom>
              <a:avLst/>
              <a:gdLst/>
              <a:ahLst/>
              <a:cxnLst/>
              <a:rect l="l" t="t" r="r" b="b"/>
              <a:pathLst>
                <a:path w="15112" h="23017" extrusionOk="0">
                  <a:moveTo>
                    <a:pt x="15111" y="1"/>
                  </a:moveTo>
                  <a:cubicBezTo>
                    <a:pt x="14858" y="472"/>
                    <a:pt x="14628" y="850"/>
                    <a:pt x="14409" y="1157"/>
                  </a:cubicBezTo>
                  <a:lnTo>
                    <a:pt x="14409" y="1157"/>
                  </a:lnTo>
                  <a:cubicBezTo>
                    <a:pt x="15111" y="837"/>
                    <a:pt x="15111" y="1026"/>
                    <a:pt x="15111" y="1"/>
                  </a:cubicBezTo>
                  <a:close/>
                  <a:moveTo>
                    <a:pt x="14409" y="1157"/>
                  </a:moveTo>
                  <a:cubicBezTo>
                    <a:pt x="14083" y="1306"/>
                    <a:pt x="13607" y="1563"/>
                    <a:pt x="12910" y="2102"/>
                  </a:cubicBezTo>
                  <a:cubicBezTo>
                    <a:pt x="12591" y="2353"/>
                    <a:pt x="12263" y="2592"/>
                    <a:pt x="11930" y="2824"/>
                  </a:cubicBezTo>
                  <a:lnTo>
                    <a:pt x="11930" y="2824"/>
                  </a:lnTo>
                  <a:cubicBezTo>
                    <a:pt x="12975" y="2456"/>
                    <a:pt x="13618" y="2266"/>
                    <a:pt x="14409" y="1157"/>
                  </a:cubicBezTo>
                  <a:close/>
                  <a:moveTo>
                    <a:pt x="11930" y="2824"/>
                  </a:moveTo>
                  <a:lnTo>
                    <a:pt x="11930" y="2824"/>
                  </a:lnTo>
                  <a:cubicBezTo>
                    <a:pt x="11319" y="3039"/>
                    <a:pt x="10570" y="3314"/>
                    <a:pt x="9574" y="3870"/>
                  </a:cubicBezTo>
                  <a:cubicBezTo>
                    <a:pt x="6972" y="5271"/>
                    <a:pt x="4003" y="6205"/>
                    <a:pt x="2102" y="8507"/>
                  </a:cubicBezTo>
                  <a:cubicBezTo>
                    <a:pt x="100" y="10942"/>
                    <a:pt x="0" y="14611"/>
                    <a:pt x="1435" y="17446"/>
                  </a:cubicBezTo>
                  <a:cubicBezTo>
                    <a:pt x="2902" y="20248"/>
                    <a:pt x="5771" y="22216"/>
                    <a:pt x="8840" y="23017"/>
                  </a:cubicBezTo>
                  <a:cubicBezTo>
                    <a:pt x="6105" y="21516"/>
                    <a:pt x="4103" y="18747"/>
                    <a:pt x="3603" y="15678"/>
                  </a:cubicBezTo>
                  <a:cubicBezTo>
                    <a:pt x="3103" y="12610"/>
                    <a:pt x="4070" y="9341"/>
                    <a:pt x="6205" y="7039"/>
                  </a:cubicBezTo>
                  <a:cubicBezTo>
                    <a:pt x="7802" y="5298"/>
                    <a:pt x="9962" y="4193"/>
                    <a:pt x="11930" y="2824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-2341500" y="4202625"/>
              <a:ext cx="362775" cy="310300"/>
            </a:xfrm>
            <a:custGeom>
              <a:avLst/>
              <a:gdLst/>
              <a:ahLst/>
              <a:cxnLst/>
              <a:rect l="l" t="t" r="r" b="b"/>
              <a:pathLst>
                <a:path w="14511" h="12412" extrusionOk="0">
                  <a:moveTo>
                    <a:pt x="10174" y="0"/>
                  </a:moveTo>
                  <a:lnTo>
                    <a:pt x="0" y="3569"/>
                  </a:lnTo>
                  <a:lnTo>
                    <a:pt x="4904" y="12176"/>
                  </a:lnTo>
                  <a:cubicBezTo>
                    <a:pt x="4904" y="12176"/>
                    <a:pt x="5880" y="12411"/>
                    <a:pt x="7241" y="12411"/>
                  </a:cubicBezTo>
                  <a:cubicBezTo>
                    <a:pt x="9502" y="12411"/>
                    <a:pt x="12825" y="11762"/>
                    <a:pt x="14511" y="8306"/>
                  </a:cubicBezTo>
                  <a:lnTo>
                    <a:pt x="1017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-2341500" y="4202625"/>
              <a:ext cx="283550" cy="261875"/>
            </a:xfrm>
            <a:custGeom>
              <a:avLst/>
              <a:gdLst/>
              <a:ahLst/>
              <a:cxnLst/>
              <a:rect l="l" t="t" r="r" b="b"/>
              <a:pathLst>
                <a:path w="11342" h="10475" extrusionOk="0">
                  <a:moveTo>
                    <a:pt x="10141" y="0"/>
                  </a:moveTo>
                  <a:lnTo>
                    <a:pt x="0" y="3569"/>
                  </a:lnTo>
                  <a:lnTo>
                    <a:pt x="1668" y="6505"/>
                  </a:lnTo>
                  <a:lnTo>
                    <a:pt x="3903" y="10474"/>
                  </a:lnTo>
                  <a:lnTo>
                    <a:pt x="11342" y="2335"/>
                  </a:lnTo>
                  <a:lnTo>
                    <a:pt x="1014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6" name="Google Shape;2166;p50"/>
            <p:cNvSpPr/>
            <p:nvPr/>
          </p:nvSpPr>
          <p:spPr>
            <a:xfrm>
              <a:off x="-2257275" y="4393575"/>
              <a:ext cx="646325" cy="384475"/>
            </a:xfrm>
            <a:custGeom>
              <a:avLst/>
              <a:gdLst/>
              <a:ahLst/>
              <a:cxnLst/>
              <a:rect l="l" t="t" r="r" b="b"/>
              <a:pathLst>
                <a:path w="25853" h="15379" extrusionOk="0">
                  <a:moveTo>
                    <a:pt x="10775" y="1"/>
                  </a:moveTo>
                  <a:lnTo>
                    <a:pt x="534" y="2836"/>
                  </a:lnTo>
                  <a:lnTo>
                    <a:pt x="134" y="8674"/>
                  </a:lnTo>
                  <a:cubicBezTo>
                    <a:pt x="1" y="10709"/>
                    <a:pt x="1468" y="12443"/>
                    <a:pt x="3470" y="12710"/>
                  </a:cubicBezTo>
                  <a:lnTo>
                    <a:pt x="25619" y="15379"/>
                  </a:lnTo>
                  <a:lnTo>
                    <a:pt x="25686" y="14678"/>
                  </a:lnTo>
                  <a:cubicBezTo>
                    <a:pt x="25852" y="12944"/>
                    <a:pt x="24985" y="11342"/>
                    <a:pt x="23484" y="10575"/>
                  </a:cubicBezTo>
                  <a:lnTo>
                    <a:pt x="20682" y="9208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-2258100" y="4570375"/>
              <a:ext cx="150950" cy="146800"/>
            </a:xfrm>
            <a:custGeom>
              <a:avLst/>
              <a:gdLst/>
              <a:ahLst/>
              <a:cxnLst/>
              <a:rect l="l" t="t" r="r" b="b"/>
              <a:pathLst>
                <a:path w="6038" h="5872" extrusionOk="0">
                  <a:moveTo>
                    <a:pt x="1254" y="1"/>
                  </a:moveTo>
                  <a:cubicBezTo>
                    <a:pt x="901" y="1"/>
                    <a:pt x="567" y="45"/>
                    <a:pt x="234" y="134"/>
                  </a:cubicBezTo>
                  <a:lnTo>
                    <a:pt x="134" y="1602"/>
                  </a:lnTo>
                  <a:cubicBezTo>
                    <a:pt x="0" y="3603"/>
                    <a:pt x="1468" y="5371"/>
                    <a:pt x="3469" y="5638"/>
                  </a:cubicBezTo>
                  <a:lnTo>
                    <a:pt x="5604" y="5872"/>
                  </a:lnTo>
                  <a:cubicBezTo>
                    <a:pt x="5671" y="5638"/>
                    <a:pt x="5704" y="5371"/>
                    <a:pt x="5738" y="5104"/>
                  </a:cubicBezTo>
                  <a:cubicBezTo>
                    <a:pt x="6038" y="2603"/>
                    <a:pt x="4303" y="334"/>
                    <a:pt x="1801" y="34"/>
                  </a:cubicBezTo>
                  <a:cubicBezTo>
                    <a:pt x="1612" y="12"/>
                    <a:pt x="1431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-1898675" y="4554525"/>
              <a:ext cx="137625" cy="119275"/>
            </a:xfrm>
            <a:custGeom>
              <a:avLst/>
              <a:gdLst/>
              <a:ahLst/>
              <a:cxnLst/>
              <a:rect l="l" t="t" r="r" b="b"/>
              <a:pathLst>
                <a:path w="5505" h="4771" extrusionOk="0">
                  <a:moveTo>
                    <a:pt x="3369" y="1"/>
                  </a:moveTo>
                  <a:lnTo>
                    <a:pt x="0" y="2469"/>
                  </a:lnTo>
                  <a:lnTo>
                    <a:pt x="1668" y="4771"/>
                  </a:lnTo>
                  <a:lnTo>
                    <a:pt x="5504" y="1969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-1983750" y="4481150"/>
              <a:ext cx="143475" cy="122600"/>
            </a:xfrm>
            <a:custGeom>
              <a:avLst/>
              <a:gdLst/>
              <a:ahLst/>
              <a:cxnLst/>
              <a:rect l="l" t="t" r="r" b="b"/>
              <a:pathLst>
                <a:path w="5739" h="4904" extrusionOk="0">
                  <a:moveTo>
                    <a:pt x="3603" y="0"/>
                  </a:moveTo>
                  <a:lnTo>
                    <a:pt x="1" y="2602"/>
                  </a:lnTo>
                  <a:lnTo>
                    <a:pt x="1669" y="4904"/>
                  </a:lnTo>
                  <a:lnTo>
                    <a:pt x="5738" y="1935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-3740825" y="2355700"/>
              <a:ext cx="1056600" cy="1254025"/>
            </a:xfrm>
            <a:custGeom>
              <a:avLst/>
              <a:gdLst/>
              <a:ahLst/>
              <a:cxnLst/>
              <a:rect l="l" t="t" r="r" b="b"/>
              <a:pathLst>
                <a:path w="42264" h="50161" extrusionOk="0">
                  <a:moveTo>
                    <a:pt x="11780" y="0"/>
                  </a:moveTo>
                  <a:cubicBezTo>
                    <a:pt x="10157" y="0"/>
                    <a:pt x="8501" y="433"/>
                    <a:pt x="7072" y="1259"/>
                  </a:cubicBezTo>
                  <a:cubicBezTo>
                    <a:pt x="4003" y="2893"/>
                    <a:pt x="1935" y="5995"/>
                    <a:pt x="968" y="9331"/>
                  </a:cubicBezTo>
                  <a:cubicBezTo>
                    <a:pt x="0" y="12600"/>
                    <a:pt x="67" y="16169"/>
                    <a:pt x="501" y="19572"/>
                  </a:cubicBezTo>
                  <a:cubicBezTo>
                    <a:pt x="1468" y="26944"/>
                    <a:pt x="4403" y="34182"/>
                    <a:pt x="9307" y="39786"/>
                  </a:cubicBezTo>
                  <a:cubicBezTo>
                    <a:pt x="14177" y="45390"/>
                    <a:pt x="21149" y="49360"/>
                    <a:pt x="28587" y="50060"/>
                  </a:cubicBezTo>
                  <a:cubicBezTo>
                    <a:pt x="29253" y="50125"/>
                    <a:pt x="29930" y="50161"/>
                    <a:pt x="30608" y="50161"/>
                  </a:cubicBezTo>
                  <a:cubicBezTo>
                    <a:pt x="33431" y="50161"/>
                    <a:pt x="36276" y="49540"/>
                    <a:pt x="38428" y="47792"/>
                  </a:cubicBezTo>
                  <a:cubicBezTo>
                    <a:pt x="41096" y="45624"/>
                    <a:pt x="42264" y="41354"/>
                    <a:pt x="40129" y="38619"/>
                  </a:cubicBezTo>
                  <a:cubicBezTo>
                    <a:pt x="38528" y="36550"/>
                    <a:pt x="35359" y="35550"/>
                    <a:pt x="34925" y="32948"/>
                  </a:cubicBezTo>
                  <a:cubicBezTo>
                    <a:pt x="34592" y="30913"/>
                    <a:pt x="36126" y="29112"/>
                    <a:pt x="36660" y="27177"/>
                  </a:cubicBezTo>
                  <a:cubicBezTo>
                    <a:pt x="37494" y="24242"/>
                    <a:pt x="35792" y="20773"/>
                    <a:pt x="32957" y="19705"/>
                  </a:cubicBezTo>
                  <a:cubicBezTo>
                    <a:pt x="30755" y="18838"/>
                    <a:pt x="28254" y="19271"/>
                    <a:pt x="25919" y="18838"/>
                  </a:cubicBezTo>
                  <a:cubicBezTo>
                    <a:pt x="22416" y="18137"/>
                    <a:pt x="19614" y="15335"/>
                    <a:pt x="18180" y="12066"/>
                  </a:cubicBezTo>
                  <a:cubicBezTo>
                    <a:pt x="16745" y="8831"/>
                    <a:pt x="16512" y="5161"/>
                    <a:pt x="16679" y="1625"/>
                  </a:cubicBezTo>
                  <a:cubicBezTo>
                    <a:pt x="15315" y="524"/>
                    <a:pt x="13568" y="0"/>
                    <a:pt x="11780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-3544850" y="2422175"/>
              <a:ext cx="820600" cy="1146675"/>
            </a:xfrm>
            <a:custGeom>
              <a:avLst/>
              <a:gdLst/>
              <a:ahLst/>
              <a:cxnLst/>
              <a:rect l="l" t="t" r="r" b="b"/>
              <a:pathLst>
                <a:path w="32824" h="45867" extrusionOk="0">
                  <a:moveTo>
                    <a:pt x="5971" y="1"/>
                  </a:moveTo>
                  <a:lnTo>
                    <a:pt x="0" y="2302"/>
                  </a:lnTo>
                  <a:lnTo>
                    <a:pt x="1234" y="36827"/>
                  </a:lnTo>
                  <a:cubicBezTo>
                    <a:pt x="1301" y="36894"/>
                    <a:pt x="1334" y="36994"/>
                    <a:pt x="1434" y="37060"/>
                  </a:cubicBezTo>
                  <a:cubicBezTo>
                    <a:pt x="4904" y="41030"/>
                    <a:pt x="9340" y="44099"/>
                    <a:pt x="14244" y="45867"/>
                  </a:cubicBezTo>
                  <a:cubicBezTo>
                    <a:pt x="20915" y="44866"/>
                    <a:pt x="28454" y="43732"/>
                    <a:pt x="32290" y="42931"/>
                  </a:cubicBezTo>
                  <a:cubicBezTo>
                    <a:pt x="32523" y="42698"/>
                    <a:pt x="32690" y="42364"/>
                    <a:pt x="32824" y="42031"/>
                  </a:cubicBezTo>
                  <a:cubicBezTo>
                    <a:pt x="26686" y="41097"/>
                    <a:pt x="23484" y="34492"/>
                    <a:pt x="24284" y="31023"/>
                  </a:cubicBezTo>
                  <a:cubicBezTo>
                    <a:pt x="25118" y="27353"/>
                    <a:pt x="27520" y="21483"/>
                    <a:pt x="18180" y="20048"/>
                  </a:cubicBezTo>
                  <a:cubicBezTo>
                    <a:pt x="8840" y="18647"/>
                    <a:pt x="5971" y="1"/>
                    <a:pt x="5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-4334600" y="2355500"/>
              <a:ext cx="930700" cy="1483050"/>
            </a:xfrm>
            <a:custGeom>
              <a:avLst/>
              <a:gdLst/>
              <a:ahLst/>
              <a:cxnLst/>
              <a:rect l="l" t="t" r="r" b="b"/>
              <a:pathLst>
                <a:path w="37228" h="59322" extrusionOk="0">
                  <a:moveTo>
                    <a:pt x="16025" y="0"/>
                  </a:moveTo>
                  <a:cubicBezTo>
                    <a:pt x="15004" y="0"/>
                    <a:pt x="13932" y="105"/>
                    <a:pt x="12810" y="333"/>
                  </a:cubicBezTo>
                  <a:cubicBezTo>
                    <a:pt x="13744" y="4135"/>
                    <a:pt x="14545" y="8872"/>
                    <a:pt x="12310" y="12074"/>
                  </a:cubicBezTo>
                  <a:cubicBezTo>
                    <a:pt x="10742" y="14309"/>
                    <a:pt x="8040" y="15377"/>
                    <a:pt x="5805" y="16878"/>
                  </a:cubicBezTo>
                  <a:cubicBezTo>
                    <a:pt x="3537" y="18379"/>
                    <a:pt x="1402" y="20914"/>
                    <a:pt x="2136" y="23549"/>
                  </a:cubicBezTo>
                  <a:cubicBezTo>
                    <a:pt x="2903" y="26518"/>
                    <a:pt x="6872" y="28052"/>
                    <a:pt x="6973" y="31088"/>
                  </a:cubicBezTo>
                  <a:cubicBezTo>
                    <a:pt x="7039" y="33423"/>
                    <a:pt x="4804" y="35057"/>
                    <a:pt x="3303" y="36892"/>
                  </a:cubicBezTo>
                  <a:cubicBezTo>
                    <a:pt x="1" y="40895"/>
                    <a:pt x="368" y="47066"/>
                    <a:pt x="3303" y="51336"/>
                  </a:cubicBezTo>
                  <a:cubicBezTo>
                    <a:pt x="6205" y="55572"/>
                    <a:pt x="11209" y="58041"/>
                    <a:pt x="16313" y="58941"/>
                  </a:cubicBezTo>
                  <a:cubicBezTo>
                    <a:pt x="17630" y="59185"/>
                    <a:pt x="18987" y="59322"/>
                    <a:pt x="20339" y="59322"/>
                  </a:cubicBezTo>
                  <a:cubicBezTo>
                    <a:pt x="23061" y="59322"/>
                    <a:pt x="25759" y="58766"/>
                    <a:pt x="28054" y="57407"/>
                  </a:cubicBezTo>
                  <a:cubicBezTo>
                    <a:pt x="33125" y="54405"/>
                    <a:pt x="35226" y="48167"/>
                    <a:pt x="35993" y="42329"/>
                  </a:cubicBezTo>
                  <a:cubicBezTo>
                    <a:pt x="37227" y="32155"/>
                    <a:pt x="35460" y="21681"/>
                    <a:pt x="31290" y="12341"/>
                  </a:cubicBezTo>
                  <a:cubicBezTo>
                    <a:pt x="29722" y="8905"/>
                    <a:pt x="27854" y="5536"/>
                    <a:pt x="24885" y="3168"/>
                  </a:cubicBezTo>
                  <a:cubicBezTo>
                    <a:pt x="22621" y="1320"/>
                    <a:pt x="19647" y="0"/>
                    <a:pt x="16025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-4438000" y="2585625"/>
              <a:ext cx="1400200" cy="1772125"/>
            </a:xfrm>
            <a:custGeom>
              <a:avLst/>
              <a:gdLst/>
              <a:ahLst/>
              <a:cxnLst/>
              <a:rect l="l" t="t" r="r" b="b"/>
              <a:pathLst>
                <a:path w="56008" h="70885" extrusionOk="0">
                  <a:moveTo>
                    <a:pt x="10341" y="24351"/>
                  </a:moveTo>
                  <a:lnTo>
                    <a:pt x="10341" y="24351"/>
                  </a:lnTo>
                  <a:cubicBezTo>
                    <a:pt x="9507" y="25519"/>
                    <a:pt x="8340" y="26553"/>
                    <a:pt x="7473" y="27654"/>
                  </a:cubicBezTo>
                  <a:cubicBezTo>
                    <a:pt x="4170" y="31657"/>
                    <a:pt x="4537" y="37828"/>
                    <a:pt x="7473" y="42064"/>
                  </a:cubicBezTo>
                  <a:cubicBezTo>
                    <a:pt x="7639" y="42331"/>
                    <a:pt x="7840" y="42564"/>
                    <a:pt x="8040" y="42831"/>
                  </a:cubicBezTo>
                  <a:cubicBezTo>
                    <a:pt x="5805" y="41230"/>
                    <a:pt x="4170" y="38795"/>
                    <a:pt x="3770" y="36060"/>
                  </a:cubicBezTo>
                  <a:cubicBezTo>
                    <a:pt x="3270" y="33024"/>
                    <a:pt x="4237" y="29722"/>
                    <a:pt x="6338" y="27454"/>
                  </a:cubicBezTo>
                  <a:cubicBezTo>
                    <a:pt x="7506" y="26186"/>
                    <a:pt x="8940" y="25285"/>
                    <a:pt x="10341" y="24351"/>
                  </a:cubicBezTo>
                  <a:close/>
                  <a:moveTo>
                    <a:pt x="17647" y="1"/>
                  </a:moveTo>
                  <a:cubicBezTo>
                    <a:pt x="17446" y="1035"/>
                    <a:pt x="17013" y="2002"/>
                    <a:pt x="16446" y="2869"/>
                  </a:cubicBezTo>
                  <a:cubicBezTo>
                    <a:pt x="14911" y="5104"/>
                    <a:pt x="12176" y="6172"/>
                    <a:pt x="9941" y="7673"/>
                  </a:cubicBezTo>
                  <a:cubicBezTo>
                    <a:pt x="7673" y="9174"/>
                    <a:pt x="5571" y="11709"/>
                    <a:pt x="6272" y="14344"/>
                  </a:cubicBezTo>
                  <a:cubicBezTo>
                    <a:pt x="7072" y="17313"/>
                    <a:pt x="11008" y="18847"/>
                    <a:pt x="11109" y="21883"/>
                  </a:cubicBezTo>
                  <a:cubicBezTo>
                    <a:pt x="11142" y="22617"/>
                    <a:pt x="10942" y="23217"/>
                    <a:pt x="10608" y="23851"/>
                  </a:cubicBezTo>
                  <a:cubicBezTo>
                    <a:pt x="10308" y="23984"/>
                    <a:pt x="9974" y="24151"/>
                    <a:pt x="9607" y="24351"/>
                  </a:cubicBezTo>
                  <a:cubicBezTo>
                    <a:pt x="7006" y="25786"/>
                    <a:pt x="4003" y="26686"/>
                    <a:pt x="2135" y="28988"/>
                  </a:cubicBezTo>
                  <a:cubicBezTo>
                    <a:pt x="134" y="31456"/>
                    <a:pt x="1" y="35126"/>
                    <a:pt x="1468" y="37961"/>
                  </a:cubicBezTo>
                  <a:cubicBezTo>
                    <a:pt x="2836" y="40563"/>
                    <a:pt x="5438" y="42464"/>
                    <a:pt x="8273" y="43332"/>
                  </a:cubicBezTo>
                  <a:cubicBezTo>
                    <a:pt x="9441" y="44733"/>
                    <a:pt x="10842" y="45900"/>
                    <a:pt x="12443" y="46867"/>
                  </a:cubicBezTo>
                  <a:cubicBezTo>
                    <a:pt x="12510" y="46901"/>
                    <a:pt x="12576" y="46968"/>
                    <a:pt x="12643" y="47001"/>
                  </a:cubicBezTo>
                  <a:cubicBezTo>
                    <a:pt x="12910" y="47168"/>
                    <a:pt x="13143" y="47301"/>
                    <a:pt x="13444" y="47468"/>
                  </a:cubicBezTo>
                  <a:lnTo>
                    <a:pt x="13677" y="47568"/>
                  </a:lnTo>
                  <a:cubicBezTo>
                    <a:pt x="13977" y="47701"/>
                    <a:pt x="14244" y="47868"/>
                    <a:pt x="14511" y="48002"/>
                  </a:cubicBezTo>
                  <a:cubicBezTo>
                    <a:pt x="14578" y="48035"/>
                    <a:pt x="14644" y="48035"/>
                    <a:pt x="14678" y="48068"/>
                  </a:cubicBezTo>
                  <a:cubicBezTo>
                    <a:pt x="15345" y="48369"/>
                    <a:pt x="16079" y="48669"/>
                    <a:pt x="16813" y="48902"/>
                  </a:cubicBezTo>
                  <a:cubicBezTo>
                    <a:pt x="16913" y="48969"/>
                    <a:pt x="17013" y="49002"/>
                    <a:pt x="17113" y="49002"/>
                  </a:cubicBezTo>
                  <a:cubicBezTo>
                    <a:pt x="17346" y="49069"/>
                    <a:pt x="17613" y="49169"/>
                    <a:pt x="17913" y="49236"/>
                  </a:cubicBezTo>
                  <a:cubicBezTo>
                    <a:pt x="18013" y="49303"/>
                    <a:pt x="18147" y="49336"/>
                    <a:pt x="18247" y="49336"/>
                  </a:cubicBezTo>
                  <a:cubicBezTo>
                    <a:pt x="18480" y="49403"/>
                    <a:pt x="18747" y="49469"/>
                    <a:pt x="18981" y="49536"/>
                  </a:cubicBezTo>
                  <a:cubicBezTo>
                    <a:pt x="19114" y="49569"/>
                    <a:pt x="19181" y="49569"/>
                    <a:pt x="19314" y="49636"/>
                  </a:cubicBezTo>
                  <a:cubicBezTo>
                    <a:pt x="19681" y="49703"/>
                    <a:pt x="20015" y="49803"/>
                    <a:pt x="20415" y="49836"/>
                  </a:cubicBezTo>
                  <a:cubicBezTo>
                    <a:pt x="21734" y="50100"/>
                    <a:pt x="23105" y="50209"/>
                    <a:pt x="24459" y="50209"/>
                  </a:cubicBezTo>
                  <a:cubicBezTo>
                    <a:pt x="24646" y="50209"/>
                    <a:pt x="24832" y="50207"/>
                    <a:pt x="25018" y="50203"/>
                  </a:cubicBezTo>
                  <a:lnTo>
                    <a:pt x="27320" y="53506"/>
                  </a:lnTo>
                  <a:lnTo>
                    <a:pt x="27253" y="58876"/>
                  </a:lnTo>
                  <a:lnTo>
                    <a:pt x="28754" y="61511"/>
                  </a:lnTo>
                  <a:cubicBezTo>
                    <a:pt x="29031" y="62014"/>
                    <a:pt x="29080" y="62365"/>
                    <a:pt x="29387" y="62365"/>
                  </a:cubicBezTo>
                  <a:cubicBezTo>
                    <a:pt x="29488" y="62365"/>
                    <a:pt x="29616" y="62327"/>
                    <a:pt x="29789" y="62245"/>
                  </a:cubicBezTo>
                  <a:cubicBezTo>
                    <a:pt x="30322" y="62012"/>
                    <a:pt x="30656" y="61478"/>
                    <a:pt x="30656" y="60877"/>
                  </a:cubicBezTo>
                  <a:lnTo>
                    <a:pt x="30522" y="56541"/>
                  </a:lnTo>
                  <a:lnTo>
                    <a:pt x="33424" y="59143"/>
                  </a:lnTo>
                  <a:lnTo>
                    <a:pt x="35259" y="63479"/>
                  </a:lnTo>
                  <a:cubicBezTo>
                    <a:pt x="35520" y="64080"/>
                    <a:pt x="36128" y="64476"/>
                    <a:pt x="36780" y="64476"/>
                  </a:cubicBezTo>
                  <a:cubicBezTo>
                    <a:pt x="36961" y="64476"/>
                    <a:pt x="37146" y="64445"/>
                    <a:pt x="37327" y="64380"/>
                  </a:cubicBezTo>
                  <a:cubicBezTo>
                    <a:pt x="37861" y="64180"/>
                    <a:pt x="38295" y="63713"/>
                    <a:pt x="38428" y="63146"/>
                  </a:cubicBezTo>
                  <a:lnTo>
                    <a:pt x="38495" y="63146"/>
                  </a:lnTo>
                  <a:cubicBezTo>
                    <a:pt x="38528" y="63146"/>
                    <a:pt x="38528" y="63079"/>
                    <a:pt x="38595" y="63079"/>
                  </a:cubicBezTo>
                  <a:lnTo>
                    <a:pt x="38828" y="63379"/>
                  </a:lnTo>
                  <a:cubicBezTo>
                    <a:pt x="39059" y="63661"/>
                    <a:pt x="39389" y="63825"/>
                    <a:pt x="39726" y="63825"/>
                  </a:cubicBezTo>
                  <a:cubicBezTo>
                    <a:pt x="39827" y="63825"/>
                    <a:pt x="39929" y="63810"/>
                    <a:pt x="40029" y="63780"/>
                  </a:cubicBezTo>
                  <a:cubicBezTo>
                    <a:pt x="40763" y="63613"/>
                    <a:pt x="41163" y="62879"/>
                    <a:pt x="40930" y="62178"/>
                  </a:cubicBezTo>
                  <a:lnTo>
                    <a:pt x="40496" y="61078"/>
                  </a:lnTo>
                  <a:lnTo>
                    <a:pt x="40496" y="61078"/>
                  </a:lnTo>
                  <a:cubicBezTo>
                    <a:pt x="41097" y="61511"/>
                    <a:pt x="41764" y="61878"/>
                    <a:pt x="42364" y="62212"/>
                  </a:cubicBezTo>
                  <a:lnTo>
                    <a:pt x="54473" y="68450"/>
                  </a:lnTo>
                  <a:lnTo>
                    <a:pt x="56007" y="70885"/>
                  </a:lnTo>
                  <a:cubicBezTo>
                    <a:pt x="53784" y="48580"/>
                    <a:pt x="46000" y="44375"/>
                    <a:pt x="37701" y="44375"/>
                  </a:cubicBezTo>
                  <a:cubicBezTo>
                    <a:pt x="32676" y="44375"/>
                    <a:pt x="27462" y="45917"/>
                    <a:pt x="23179" y="45917"/>
                  </a:cubicBezTo>
                  <a:cubicBezTo>
                    <a:pt x="21375" y="45917"/>
                    <a:pt x="19737" y="45643"/>
                    <a:pt x="18347" y="44866"/>
                  </a:cubicBezTo>
                  <a:cubicBezTo>
                    <a:pt x="8106" y="39162"/>
                    <a:pt x="14978" y="26386"/>
                    <a:pt x="19048" y="14845"/>
                  </a:cubicBezTo>
                  <a:cubicBezTo>
                    <a:pt x="22483" y="5304"/>
                    <a:pt x="18981" y="1168"/>
                    <a:pt x="17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-4301225" y="2467200"/>
              <a:ext cx="897325" cy="1370150"/>
            </a:xfrm>
            <a:custGeom>
              <a:avLst/>
              <a:gdLst/>
              <a:ahLst/>
              <a:cxnLst/>
              <a:rect l="l" t="t" r="r" b="b"/>
              <a:pathLst>
                <a:path w="35893" h="54806" extrusionOk="0">
                  <a:moveTo>
                    <a:pt x="25018" y="1"/>
                  </a:moveTo>
                  <a:lnTo>
                    <a:pt x="16846" y="1268"/>
                  </a:lnTo>
                  <a:cubicBezTo>
                    <a:pt x="16846" y="1268"/>
                    <a:pt x="16178" y="7940"/>
                    <a:pt x="10841" y="14344"/>
                  </a:cubicBezTo>
                  <a:cubicBezTo>
                    <a:pt x="7139" y="18781"/>
                    <a:pt x="12676" y="25019"/>
                    <a:pt x="10508" y="26753"/>
                  </a:cubicBezTo>
                  <a:cubicBezTo>
                    <a:pt x="3669" y="32224"/>
                    <a:pt x="0" y="37428"/>
                    <a:pt x="6138" y="50904"/>
                  </a:cubicBezTo>
                  <a:cubicBezTo>
                    <a:pt x="8740" y="52739"/>
                    <a:pt x="11842" y="53873"/>
                    <a:pt x="15011" y="54440"/>
                  </a:cubicBezTo>
                  <a:cubicBezTo>
                    <a:pt x="16328" y="54672"/>
                    <a:pt x="17685" y="54806"/>
                    <a:pt x="19037" y="54806"/>
                  </a:cubicBezTo>
                  <a:cubicBezTo>
                    <a:pt x="21759" y="54806"/>
                    <a:pt x="24457" y="54265"/>
                    <a:pt x="26753" y="52905"/>
                  </a:cubicBezTo>
                  <a:cubicBezTo>
                    <a:pt x="31756" y="49903"/>
                    <a:pt x="33891" y="43632"/>
                    <a:pt x="34658" y="37795"/>
                  </a:cubicBezTo>
                  <a:cubicBezTo>
                    <a:pt x="35892" y="27621"/>
                    <a:pt x="34091" y="17180"/>
                    <a:pt x="29922" y="7840"/>
                  </a:cubicBezTo>
                  <a:cubicBezTo>
                    <a:pt x="28687" y="5004"/>
                    <a:pt x="27153" y="2202"/>
                    <a:pt x="25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-3451450" y="2840550"/>
              <a:ext cx="557075" cy="591550"/>
            </a:xfrm>
            <a:custGeom>
              <a:avLst/>
              <a:gdLst/>
              <a:ahLst/>
              <a:cxnLst/>
              <a:rect l="l" t="t" r="r" b="b"/>
              <a:pathLst>
                <a:path w="22283" h="23662" extrusionOk="0">
                  <a:moveTo>
                    <a:pt x="6219" y="0"/>
                  </a:moveTo>
                  <a:cubicBezTo>
                    <a:pt x="5188" y="0"/>
                    <a:pt x="4146" y="308"/>
                    <a:pt x="3236" y="945"/>
                  </a:cubicBezTo>
                  <a:lnTo>
                    <a:pt x="2869" y="1178"/>
                  </a:lnTo>
                  <a:cubicBezTo>
                    <a:pt x="534" y="2846"/>
                    <a:pt x="0" y="6049"/>
                    <a:pt x="1601" y="8384"/>
                  </a:cubicBezTo>
                  <a:lnTo>
                    <a:pt x="15111" y="23661"/>
                  </a:lnTo>
                  <a:lnTo>
                    <a:pt x="22283" y="16323"/>
                  </a:lnTo>
                  <a:lnTo>
                    <a:pt x="10441" y="2179"/>
                  </a:lnTo>
                  <a:cubicBezTo>
                    <a:pt x="9423" y="754"/>
                    <a:pt x="7834" y="0"/>
                    <a:pt x="6219" y="0"/>
                  </a:cubicBezTo>
                  <a:close/>
                </a:path>
              </a:pathLst>
            </a:custGeom>
            <a:solidFill>
              <a:srgbClr val="E8A2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-3151250" y="2876675"/>
              <a:ext cx="484550" cy="555425"/>
            </a:xfrm>
            <a:custGeom>
              <a:avLst/>
              <a:gdLst/>
              <a:ahLst/>
              <a:cxnLst/>
              <a:rect l="l" t="t" r="r" b="b"/>
              <a:pathLst>
                <a:path w="19382" h="22217" extrusionOk="0">
                  <a:moveTo>
                    <a:pt x="16012" y="0"/>
                  </a:moveTo>
                  <a:lnTo>
                    <a:pt x="1" y="12543"/>
                  </a:lnTo>
                  <a:lnTo>
                    <a:pt x="3103" y="22216"/>
                  </a:lnTo>
                  <a:lnTo>
                    <a:pt x="19381" y="557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-3540700" y="2812150"/>
              <a:ext cx="481200" cy="345575"/>
            </a:xfrm>
            <a:custGeom>
              <a:avLst/>
              <a:gdLst/>
              <a:ahLst/>
              <a:cxnLst/>
              <a:rect l="l" t="t" r="r" b="b"/>
              <a:pathLst>
                <a:path w="19248" h="13823" extrusionOk="0">
                  <a:moveTo>
                    <a:pt x="8611" y="0"/>
                  </a:moveTo>
                  <a:cubicBezTo>
                    <a:pt x="7239" y="0"/>
                    <a:pt x="5880" y="534"/>
                    <a:pt x="4638" y="1881"/>
                  </a:cubicBezTo>
                  <a:cubicBezTo>
                    <a:pt x="4604" y="1881"/>
                    <a:pt x="1" y="7285"/>
                    <a:pt x="9941" y="13823"/>
                  </a:cubicBezTo>
                  <a:lnTo>
                    <a:pt x="19248" y="7718"/>
                  </a:lnTo>
                  <a:cubicBezTo>
                    <a:pt x="19248" y="7718"/>
                    <a:pt x="13831" y="0"/>
                    <a:pt x="86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-3756375" y="2665675"/>
              <a:ext cx="406675" cy="384225"/>
            </a:xfrm>
            <a:custGeom>
              <a:avLst/>
              <a:gdLst/>
              <a:ahLst/>
              <a:cxnLst/>
              <a:rect l="l" t="t" r="r" b="b"/>
              <a:pathLst>
                <a:path w="16267" h="15369" extrusionOk="0">
                  <a:moveTo>
                    <a:pt x="10529" y="1"/>
                  </a:moveTo>
                  <a:cubicBezTo>
                    <a:pt x="10529" y="1"/>
                    <a:pt x="10529" y="1"/>
                    <a:pt x="10529" y="1"/>
                  </a:cubicBezTo>
                  <a:lnTo>
                    <a:pt x="10529" y="1"/>
                  </a:lnTo>
                  <a:cubicBezTo>
                    <a:pt x="10529" y="1"/>
                    <a:pt x="10529" y="1"/>
                    <a:pt x="10529" y="1"/>
                  </a:cubicBezTo>
                  <a:close/>
                  <a:moveTo>
                    <a:pt x="3624" y="1"/>
                  </a:moveTo>
                  <a:cubicBezTo>
                    <a:pt x="3624" y="1"/>
                    <a:pt x="2290" y="8173"/>
                    <a:pt x="789" y="11176"/>
                  </a:cubicBezTo>
                  <a:cubicBezTo>
                    <a:pt x="0" y="12808"/>
                    <a:pt x="4537" y="15368"/>
                    <a:pt x="8902" y="15368"/>
                  </a:cubicBezTo>
                  <a:cubicBezTo>
                    <a:pt x="12477" y="15368"/>
                    <a:pt x="15936" y="13652"/>
                    <a:pt x="16267" y="8307"/>
                  </a:cubicBezTo>
                  <a:cubicBezTo>
                    <a:pt x="16267" y="8307"/>
                    <a:pt x="15533" y="7440"/>
                    <a:pt x="14532" y="6872"/>
                  </a:cubicBezTo>
                  <a:cubicBezTo>
                    <a:pt x="13098" y="6139"/>
                    <a:pt x="11230" y="4304"/>
                    <a:pt x="10529" y="1"/>
                  </a:cubicBezTo>
                  <a:lnTo>
                    <a:pt x="10529" y="1"/>
                  </a:lnTo>
                  <a:cubicBezTo>
                    <a:pt x="10508" y="7"/>
                    <a:pt x="8095" y="371"/>
                    <a:pt x="6059" y="371"/>
                  </a:cubicBezTo>
                  <a:cubicBezTo>
                    <a:pt x="5033" y="371"/>
                    <a:pt x="4102" y="279"/>
                    <a:pt x="3624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-3672450" y="2664850"/>
              <a:ext cx="271050" cy="167325"/>
            </a:xfrm>
            <a:custGeom>
              <a:avLst/>
              <a:gdLst/>
              <a:ahLst/>
              <a:cxnLst/>
              <a:rect l="l" t="t" r="r" b="b"/>
              <a:pathLst>
                <a:path w="10842" h="6693" extrusionOk="0">
                  <a:moveTo>
                    <a:pt x="367" y="0"/>
                  </a:moveTo>
                  <a:lnTo>
                    <a:pt x="367" y="34"/>
                  </a:lnTo>
                  <a:cubicBezTo>
                    <a:pt x="267" y="101"/>
                    <a:pt x="267" y="134"/>
                    <a:pt x="267" y="134"/>
                  </a:cubicBezTo>
                  <a:lnTo>
                    <a:pt x="267" y="201"/>
                  </a:lnTo>
                  <a:lnTo>
                    <a:pt x="267" y="234"/>
                  </a:lnTo>
                  <a:lnTo>
                    <a:pt x="267" y="334"/>
                  </a:lnTo>
                  <a:cubicBezTo>
                    <a:pt x="234" y="568"/>
                    <a:pt x="167" y="1001"/>
                    <a:pt x="67" y="1502"/>
                  </a:cubicBezTo>
                  <a:lnTo>
                    <a:pt x="67" y="1535"/>
                  </a:lnTo>
                  <a:cubicBezTo>
                    <a:pt x="34" y="1668"/>
                    <a:pt x="34" y="1802"/>
                    <a:pt x="0" y="1902"/>
                  </a:cubicBezTo>
                  <a:cubicBezTo>
                    <a:pt x="1608" y="3911"/>
                    <a:pt x="5677" y="6693"/>
                    <a:pt x="9848" y="6693"/>
                  </a:cubicBezTo>
                  <a:cubicBezTo>
                    <a:pt x="10179" y="6693"/>
                    <a:pt x="10511" y="6675"/>
                    <a:pt x="10842" y="6639"/>
                  </a:cubicBezTo>
                  <a:cubicBezTo>
                    <a:pt x="9507" y="5771"/>
                    <a:pt x="7873" y="3937"/>
                    <a:pt x="7239" y="0"/>
                  </a:cubicBezTo>
                  <a:cubicBezTo>
                    <a:pt x="7239" y="0"/>
                    <a:pt x="4793" y="371"/>
                    <a:pt x="2757" y="371"/>
                  </a:cubicBezTo>
                  <a:cubicBezTo>
                    <a:pt x="1739" y="371"/>
                    <a:pt x="823" y="278"/>
                    <a:pt x="367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-3680800" y="2665675"/>
              <a:ext cx="331950" cy="279400"/>
            </a:xfrm>
            <a:custGeom>
              <a:avLst/>
              <a:gdLst/>
              <a:ahLst/>
              <a:cxnLst/>
              <a:rect l="l" t="t" r="r" b="b"/>
              <a:pathLst>
                <a:path w="13278" h="11176" extrusionOk="0">
                  <a:moveTo>
                    <a:pt x="668" y="1"/>
                  </a:moveTo>
                  <a:cubicBezTo>
                    <a:pt x="668" y="1"/>
                    <a:pt x="401" y="1502"/>
                    <a:pt x="1" y="3503"/>
                  </a:cubicBezTo>
                  <a:cubicBezTo>
                    <a:pt x="1369" y="6906"/>
                    <a:pt x="4704" y="10642"/>
                    <a:pt x="12710" y="11176"/>
                  </a:cubicBezTo>
                  <a:cubicBezTo>
                    <a:pt x="13010" y="10408"/>
                    <a:pt x="13210" y="9441"/>
                    <a:pt x="13277" y="8307"/>
                  </a:cubicBezTo>
                  <a:cubicBezTo>
                    <a:pt x="13244" y="8307"/>
                    <a:pt x="12510" y="7440"/>
                    <a:pt x="11542" y="6906"/>
                  </a:cubicBezTo>
                  <a:cubicBezTo>
                    <a:pt x="10108" y="6139"/>
                    <a:pt x="8240" y="4304"/>
                    <a:pt x="7540" y="1"/>
                  </a:cubicBezTo>
                  <a:cubicBezTo>
                    <a:pt x="7540" y="1"/>
                    <a:pt x="5093" y="371"/>
                    <a:pt x="3057" y="371"/>
                  </a:cubicBezTo>
                  <a:cubicBezTo>
                    <a:pt x="2039" y="371"/>
                    <a:pt x="1124" y="279"/>
                    <a:pt x="6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-3500650" y="2068600"/>
              <a:ext cx="291050" cy="382700"/>
            </a:xfrm>
            <a:custGeom>
              <a:avLst/>
              <a:gdLst/>
              <a:ahLst/>
              <a:cxnLst/>
              <a:rect l="l" t="t" r="r" b="b"/>
              <a:pathLst>
                <a:path w="11642" h="15308" extrusionOk="0">
                  <a:moveTo>
                    <a:pt x="1034" y="0"/>
                  </a:moveTo>
                  <a:cubicBezTo>
                    <a:pt x="0" y="2102"/>
                    <a:pt x="167" y="4670"/>
                    <a:pt x="967" y="6872"/>
                  </a:cubicBezTo>
                  <a:cubicBezTo>
                    <a:pt x="1801" y="9073"/>
                    <a:pt x="3136" y="11108"/>
                    <a:pt x="4503" y="13009"/>
                  </a:cubicBezTo>
                  <a:cubicBezTo>
                    <a:pt x="5137" y="13877"/>
                    <a:pt x="5804" y="14844"/>
                    <a:pt x="6838" y="15178"/>
                  </a:cubicBezTo>
                  <a:cubicBezTo>
                    <a:pt x="7104" y="15266"/>
                    <a:pt x="7382" y="15308"/>
                    <a:pt x="7662" y="15308"/>
                  </a:cubicBezTo>
                  <a:cubicBezTo>
                    <a:pt x="8434" y="15308"/>
                    <a:pt x="9219" y="14991"/>
                    <a:pt x="9807" y="14477"/>
                  </a:cubicBezTo>
                  <a:cubicBezTo>
                    <a:pt x="11508" y="12976"/>
                    <a:pt x="11642" y="10174"/>
                    <a:pt x="10574" y="8139"/>
                  </a:cubicBezTo>
                  <a:cubicBezTo>
                    <a:pt x="9540" y="6104"/>
                    <a:pt x="7639" y="4670"/>
                    <a:pt x="5671" y="3469"/>
                  </a:cubicBezTo>
                  <a:cubicBezTo>
                    <a:pt x="5304" y="2035"/>
                    <a:pt x="3302" y="634"/>
                    <a:pt x="1034" y="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-3887600" y="2096950"/>
              <a:ext cx="541250" cy="615525"/>
            </a:xfrm>
            <a:custGeom>
              <a:avLst/>
              <a:gdLst/>
              <a:ahLst/>
              <a:cxnLst/>
              <a:rect l="l" t="t" r="r" b="b"/>
              <a:pathLst>
                <a:path w="21650" h="24621" extrusionOk="0">
                  <a:moveTo>
                    <a:pt x="19881" y="0"/>
                  </a:moveTo>
                  <a:lnTo>
                    <a:pt x="4971" y="1234"/>
                  </a:lnTo>
                  <a:cubicBezTo>
                    <a:pt x="2135" y="1468"/>
                    <a:pt x="0" y="3970"/>
                    <a:pt x="267" y="6805"/>
                  </a:cubicBezTo>
                  <a:lnTo>
                    <a:pt x="968" y="15411"/>
                  </a:lnTo>
                  <a:cubicBezTo>
                    <a:pt x="1410" y="20690"/>
                    <a:pt x="5807" y="24621"/>
                    <a:pt x="10949" y="24621"/>
                  </a:cubicBezTo>
                  <a:cubicBezTo>
                    <a:pt x="11234" y="24621"/>
                    <a:pt x="11520" y="24609"/>
                    <a:pt x="11809" y="24584"/>
                  </a:cubicBezTo>
                  <a:lnTo>
                    <a:pt x="15144" y="24318"/>
                  </a:lnTo>
                  <a:cubicBezTo>
                    <a:pt x="18880" y="24017"/>
                    <a:pt x="21649" y="20715"/>
                    <a:pt x="21316" y="17012"/>
                  </a:cubicBezTo>
                  <a:lnTo>
                    <a:pt x="19881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-3801700" y="2465100"/>
              <a:ext cx="171800" cy="156900"/>
            </a:xfrm>
            <a:custGeom>
              <a:avLst/>
              <a:gdLst/>
              <a:ahLst/>
              <a:cxnLst/>
              <a:rect l="l" t="t" r="r" b="b"/>
              <a:pathLst>
                <a:path w="6872" h="6276" extrusionOk="0">
                  <a:moveTo>
                    <a:pt x="3449" y="1"/>
                  </a:moveTo>
                  <a:cubicBezTo>
                    <a:pt x="2019" y="1"/>
                    <a:pt x="744" y="989"/>
                    <a:pt x="400" y="2420"/>
                  </a:cubicBezTo>
                  <a:cubicBezTo>
                    <a:pt x="0" y="4088"/>
                    <a:pt x="1034" y="5789"/>
                    <a:pt x="2735" y="6189"/>
                  </a:cubicBezTo>
                  <a:cubicBezTo>
                    <a:pt x="2977" y="6247"/>
                    <a:pt x="3220" y="6275"/>
                    <a:pt x="3458" y="6275"/>
                  </a:cubicBezTo>
                  <a:cubicBezTo>
                    <a:pt x="4861" y="6275"/>
                    <a:pt x="6129" y="5308"/>
                    <a:pt x="6471" y="3854"/>
                  </a:cubicBezTo>
                  <a:cubicBezTo>
                    <a:pt x="6872" y="2186"/>
                    <a:pt x="5838" y="485"/>
                    <a:pt x="4170" y="85"/>
                  </a:cubicBezTo>
                  <a:cubicBezTo>
                    <a:pt x="3928" y="28"/>
                    <a:pt x="3686" y="1"/>
                    <a:pt x="344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-3472300" y="2421350"/>
              <a:ext cx="119275" cy="155950"/>
            </a:xfrm>
            <a:custGeom>
              <a:avLst/>
              <a:gdLst/>
              <a:ahLst/>
              <a:cxnLst/>
              <a:rect l="l" t="t" r="r" b="b"/>
              <a:pathLst>
                <a:path w="4771" h="6238" extrusionOk="0">
                  <a:moveTo>
                    <a:pt x="3069" y="0"/>
                  </a:moveTo>
                  <a:cubicBezTo>
                    <a:pt x="1368" y="34"/>
                    <a:pt x="0" y="1401"/>
                    <a:pt x="0" y="3102"/>
                  </a:cubicBezTo>
                  <a:cubicBezTo>
                    <a:pt x="0" y="4837"/>
                    <a:pt x="1368" y="6238"/>
                    <a:pt x="3102" y="6238"/>
                  </a:cubicBezTo>
                  <a:cubicBezTo>
                    <a:pt x="3669" y="6238"/>
                    <a:pt x="4203" y="6105"/>
                    <a:pt x="4603" y="5838"/>
                  </a:cubicBezTo>
                  <a:cubicBezTo>
                    <a:pt x="4737" y="5237"/>
                    <a:pt x="4770" y="4603"/>
                    <a:pt x="4704" y="4003"/>
                  </a:cubicBezTo>
                  <a:lnTo>
                    <a:pt x="4370" y="267"/>
                  </a:lnTo>
                  <a:cubicBezTo>
                    <a:pt x="3936" y="100"/>
                    <a:pt x="3536" y="0"/>
                    <a:pt x="306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-3662450" y="3440400"/>
              <a:ext cx="87600" cy="85350"/>
            </a:xfrm>
            <a:custGeom>
              <a:avLst/>
              <a:gdLst/>
              <a:ahLst/>
              <a:cxnLst/>
              <a:rect l="l" t="t" r="r" b="b"/>
              <a:pathLst>
                <a:path w="3504" h="3414" extrusionOk="0">
                  <a:moveTo>
                    <a:pt x="2102" y="1"/>
                  </a:moveTo>
                  <a:lnTo>
                    <a:pt x="1" y="3403"/>
                  </a:lnTo>
                  <a:cubicBezTo>
                    <a:pt x="1" y="3403"/>
                    <a:pt x="144" y="3413"/>
                    <a:pt x="372" y="3413"/>
                  </a:cubicBezTo>
                  <a:cubicBezTo>
                    <a:pt x="867" y="3413"/>
                    <a:pt x="1762" y="3366"/>
                    <a:pt x="2469" y="3070"/>
                  </a:cubicBezTo>
                  <a:cubicBezTo>
                    <a:pt x="3503" y="2703"/>
                    <a:pt x="2102" y="1"/>
                    <a:pt x="2102" y="1"/>
                  </a:cubicBez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-3162250" y="3300300"/>
              <a:ext cx="115275" cy="66175"/>
            </a:xfrm>
            <a:custGeom>
              <a:avLst/>
              <a:gdLst/>
              <a:ahLst/>
              <a:cxnLst/>
              <a:rect l="l" t="t" r="r" b="b"/>
              <a:pathLst>
                <a:path w="4611" h="2647" extrusionOk="0">
                  <a:moveTo>
                    <a:pt x="841" y="1"/>
                  </a:moveTo>
                  <a:cubicBezTo>
                    <a:pt x="841" y="1"/>
                    <a:pt x="1" y="2646"/>
                    <a:pt x="1386" y="2646"/>
                  </a:cubicBezTo>
                  <a:cubicBezTo>
                    <a:pt x="1435" y="2646"/>
                    <a:pt x="1487" y="2643"/>
                    <a:pt x="1541" y="2636"/>
                  </a:cubicBezTo>
                  <a:cubicBezTo>
                    <a:pt x="3143" y="2436"/>
                    <a:pt x="4610" y="801"/>
                    <a:pt x="4610" y="801"/>
                  </a:cubicBezTo>
                  <a:lnTo>
                    <a:pt x="841" y="1"/>
                  </a:lnTo>
                  <a:close/>
                </a:path>
              </a:pathLst>
            </a:custGeom>
            <a:solidFill>
              <a:srgbClr val="00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-3636600" y="3299475"/>
              <a:ext cx="562100" cy="273550"/>
            </a:xfrm>
            <a:custGeom>
              <a:avLst/>
              <a:gdLst/>
              <a:ahLst/>
              <a:cxnLst/>
              <a:rect l="l" t="t" r="r" b="b"/>
              <a:pathLst>
                <a:path w="22484" h="10942" extrusionOk="0">
                  <a:moveTo>
                    <a:pt x="20449" y="0"/>
                  </a:moveTo>
                  <a:cubicBezTo>
                    <a:pt x="20415" y="0"/>
                    <a:pt x="5471" y="1435"/>
                    <a:pt x="1" y="6505"/>
                  </a:cubicBezTo>
                  <a:lnTo>
                    <a:pt x="968" y="10941"/>
                  </a:lnTo>
                  <a:lnTo>
                    <a:pt x="22484" y="4103"/>
                  </a:lnTo>
                  <a:lnTo>
                    <a:pt x="2044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-3636600" y="3299475"/>
              <a:ext cx="546250" cy="211850"/>
            </a:xfrm>
            <a:custGeom>
              <a:avLst/>
              <a:gdLst/>
              <a:ahLst/>
              <a:cxnLst/>
              <a:rect l="l" t="t" r="r" b="b"/>
              <a:pathLst>
                <a:path w="21850" h="8474" extrusionOk="0">
                  <a:moveTo>
                    <a:pt x="20415" y="0"/>
                  </a:moveTo>
                  <a:cubicBezTo>
                    <a:pt x="20415" y="0"/>
                    <a:pt x="5438" y="1435"/>
                    <a:pt x="1" y="6505"/>
                  </a:cubicBezTo>
                  <a:lnTo>
                    <a:pt x="434" y="8473"/>
                  </a:lnTo>
                  <a:cubicBezTo>
                    <a:pt x="4504" y="7005"/>
                    <a:pt x="12743" y="4337"/>
                    <a:pt x="21850" y="2936"/>
                  </a:cubicBezTo>
                  <a:lnTo>
                    <a:pt x="2041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-3757500" y="1944325"/>
              <a:ext cx="145950" cy="187450"/>
            </a:xfrm>
            <a:custGeom>
              <a:avLst/>
              <a:gdLst/>
              <a:ahLst/>
              <a:cxnLst/>
              <a:rect l="l" t="t" r="r" b="b"/>
              <a:pathLst>
                <a:path w="5838" h="7498" extrusionOk="0">
                  <a:moveTo>
                    <a:pt x="4603" y="1"/>
                  </a:moveTo>
                  <a:cubicBezTo>
                    <a:pt x="4003" y="2936"/>
                    <a:pt x="2335" y="5605"/>
                    <a:pt x="0" y="7440"/>
                  </a:cubicBezTo>
                  <a:cubicBezTo>
                    <a:pt x="323" y="7479"/>
                    <a:pt x="632" y="7498"/>
                    <a:pt x="926" y="7498"/>
                  </a:cubicBezTo>
                  <a:cubicBezTo>
                    <a:pt x="3117" y="7498"/>
                    <a:pt x="4490" y="6446"/>
                    <a:pt x="5137" y="5004"/>
                  </a:cubicBezTo>
                  <a:cubicBezTo>
                    <a:pt x="5838" y="3437"/>
                    <a:pt x="5637" y="1435"/>
                    <a:pt x="4603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-4026025" y="2060250"/>
              <a:ext cx="365575" cy="438675"/>
            </a:xfrm>
            <a:custGeom>
              <a:avLst/>
              <a:gdLst/>
              <a:ahLst/>
              <a:cxnLst/>
              <a:rect l="l" t="t" r="r" b="b"/>
              <a:pathLst>
                <a:path w="14623" h="17547" extrusionOk="0">
                  <a:moveTo>
                    <a:pt x="14010" y="1"/>
                  </a:moveTo>
                  <a:cubicBezTo>
                    <a:pt x="14010" y="72"/>
                    <a:pt x="14019" y="153"/>
                    <a:pt x="14045" y="217"/>
                  </a:cubicBezTo>
                  <a:lnTo>
                    <a:pt x="14045" y="217"/>
                  </a:lnTo>
                  <a:cubicBezTo>
                    <a:pt x="14034" y="145"/>
                    <a:pt x="14022" y="73"/>
                    <a:pt x="14010" y="1"/>
                  </a:cubicBezTo>
                  <a:close/>
                  <a:moveTo>
                    <a:pt x="14045" y="217"/>
                  </a:moveTo>
                  <a:lnTo>
                    <a:pt x="14045" y="217"/>
                  </a:lnTo>
                  <a:cubicBezTo>
                    <a:pt x="14051" y="258"/>
                    <a:pt x="14058" y="299"/>
                    <a:pt x="14064" y="340"/>
                  </a:cubicBezTo>
                  <a:lnTo>
                    <a:pt x="14064" y="340"/>
                  </a:lnTo>
                  <a:cubicBezTo>
                    <a:pt x="14089" y="335"/>
                    <a:pt x="14114" y="330"/>
                    <a:pt x="14139" y="324"/>
                  </a:cubicBezTo>
                  <a:lnTo>
                    <a:pt x="14139" y="324"/>
                  </a:lnTo>
                  <a:cubicBezTo>
                    <a:pt x="14159" y="333"/>
                    <a:pt x="14181" y="338"/>
                    <a:pt x="14207" y="338"/>
                  </a:cubicBezTo>
                  <a:cubicBezTo>
                    <a:pt x="14260" y="338"/>
                    <a:pt x="14327" y="317"/>
                    <a:pt x="14410" y="267"/>
                  </a:cubicBezTo>
                  <a:lnTo>
                    <a:pt x="14410" y="267"/>
                  </a:lnTo>
                  <a:cubicBezTo>
                    <a:pt x="14320" y="286"/>
                    <a:pt x="14229" y="305"/>
                    <a:pt x="14139" y="324"/>
                  </a:cubicBezTo>
                  <a:lnTo>
                    <a:pt x="14139" y="324"/>
                  </a:lnTo>
                  <a:cubicBezTo>
                    <a:pt x="14095" y="305"/>
                    <a:pt x="14065" y="265"/>
                    <a:pt x="14045" y="217"/>
                  </a:cubicBezTo>
                  <a:close/>
                  <a:moveTo>
                    <a:pt x="14064" y="340"/>
                  </a:moveTo>
                  <a:lnTo>
                    <a:pt x="14064" y="340"/>
                  </a:lnTo>
                  <a:cubicBezTo>
                    <a:pt x="11470" y="887"/>
                    <a:pt x="8802" y="1488"/>
                    <a:pt x="6471" y="2669"/>
                  </a:cubicBezTo>
                  <a:cubicBezTo>
                    <a:pt x="4003" y="3937"/>
                    <a:pt x="1735" y="5971"/>
                    <a:pt x="901" y="8640"/>
                  </a:cubicBezTo>
                  <a:cubicBezTo>
                    <a:pt x="0" y="11509"/>
                    <a:pt x="734" y="14644"/>
                    <a:pt x="1501" y="17546"/>
                  </a:cubicBezTo>
                  <a:cubicBezTo>
                    <a:pt x="5471" y="16946"/>
                    <a:pt x="9073" y="14644"/>
                    <a:pt x="11408" y="11375"/>
                  </a:cubicBezTo>
                  <a:cubicBezTo>
                    <a:pt x="13676" y="8233"/>
                    <a:pt x="14622" y="4177"/>
                    <a:pt x="14064" y="340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-3720825" y="2002275"/>
              <a:ext cx="422000" cy="271475"/>
            </a:xfrm>
            <a:custGeom>
              <a:avLst/>
              <a:gdLst/>
              <a:ahLst/>
              <a:cxnLst/>
              <a:rect l="l" t="t" r="r" b="b"/>
              <a:pathLst>
                <a:path w="16880" h="10859" extrusionOk="0">
                  <a:moveTo>
                    <a:pt x="9186" y="1"/>
                  </a:moveTo>
                  <a:cubicBezTo>
                    <a:pt x="8082" y="1"/>
                    <a:pt x="6975" y="183"/>
                    <a:pt x="5938" y="518"/>
                  </a:cubicBezTo>
                  <a:cubicBezTo>
                    <a:pt x="3837" y="1152"/>
                    <a:pt x="2002" y="2420"/>
                    <a:pt x="1" y="4188"/>
                  </a:cubicBezTo>
                  <a:cubicBezTo>
                    <a:pt x="2603" y="8257"/>
                    <a:pt x="7306" y="10826"/>
                    <a:pt x="12143" y="10859"/>
                  </a:cubicBezTo>
                  <a:cubicBezTo>
                    <a:pt x="13177" y="10859"/>
                    <a:pt x="14278" y="10759"/>
                    <a:pt x="15112" y="10192"/>
                  </a:cubicBezTo>
                  <a:cubicBezTo>
                    <a:pt x="16312" y="9425"/>
                    <a:pt x="16879" y="7924"/>
                    <a:pt x="16846" y="6489"/>
                  </a:cubicBezTo>
                  <a:cubicBezTo>
                    <a:pt x="16779" y="4087"/>
                    <a:pt x="15145" y="1853"/>
                    <a:pt x="12977" y="818"/>
                  </a:cubicBezTo>
                  <a:cubicBezTo>
                    <a:pt x="11800" y="257"/>
                    <a:pt x="10495" y="1"/>
                    <a:pt x="9186" y="1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-4076075" y="2115300"/>
              <a:ext cx="297750" cy="290225"/>
            </a:xfrm>
            <a:custGeom>
              <a:avLst/>
              <a:gdLst/>
              <a:ahLst/>
              <a:cxnLst/>
              <a:rect l="l" t="t" r="r" b="b"/>
              <a:pathLst>
                <a:path w="11910" h="11609" extrusionOk="0">
                  <a:moveTo>
                    <a:pt x="11909" y="0"/>
                  </a:moveTo>
                  <a:cubicBezTo>
                    <a:pt x="11666" y="210"/>
                    <a:pt x="11454" y="372"/>
                    <a:pt x="11263" y="498"/>
                  </a:cubicBezTo>
                  <a:lnTo>
                    <a:pt x="11263" y="498"/>
                  </a:lnTo>
                  <a:cubicBezTo>
                    <a:pt x="11732" y="472"/>
                    <a:pt x="11684" y="563"/>
                    <a:pt x="11909" y="0"/>
                  </a:cubicBezTo>
                  <a:close/>
                  <a:moveTo>
                    <a:pt x="11263" y="498"/>
                  </a:moveTo>
                  <a:lnTo>
                    <a:pt x="11263" y="498"/>
                  </a:lnTo>
                  <a:cubicBezTo>
                    <a:pt x="11038" y="510"/>
                    <a:pt x="10693" y="549"/>
                    <a:pt x="10141" y="701"/>
                  </a:cubicBezTo>
                  <a:cubicBezTo>
                    <a:pt x="9896" y="771"/>
                    <a:pt x="9647" y="831"/>
                    <a:pt x="9397" y="886"/>
                  </a:cubicBezTo>
                  <a:lnTo>
                    <a:pt x="9397" y="886"/>
                  </a:lnTo>
                  <a:cubicBezTo>
                    <a:pt x="9606" y="896"/>
                    <a:pt x="9790" y="907"/>
                    <a:pt x="9963" y="907"/>
                  </a:cubicBezTo>
                  <a:cubicBezTo>
                    <a:pt x="10388" y="907"/>
                    <a:pt x="10749" y="837"/>
                    <a:pt x="11263" y="498"/>
                  </a:cubicBezTo>
                  <a:close/>
                  <a:moveTo>
                    <a:pt x="8882" y="872"/>
                  </a:moveTo>
                  <a:cubicBezTo>
                    <a:pt x="8597" y="872"/>
                    <a:pt x="8268" y="886"/>
                    <a:pt x="7873" y="934"/>
                  </a:cubicBezTo>
                  <a:cubicBezTo>
                    <a:pt x="6072" y="1134"/>
                    <a:pt x="4170" y="967"/>
                    <a:pt x="2569" y="1835"/>
                  </a:cubicBezTo>
                  <a:cubicBezTo>
                    <a:pt x="868" y="2802"/>
                    <a:pt x="1" y="4837"/>
                    <a:pt x="167" y="6772"/>
                  </a:cubicBezTo>
                  <a:cubicBezTo>
                    <a:pt x="368" y="8673"/>
                    <a:pt x="1535" y="10441"/>
                    <a:pt x="3069" y="11608"/>
                  </a:cubicBezTo>
                  <a:cubicBezTo>
                    <a:pt x="1869" y="10141"/>
                    <a:pt x="1368" y="8106"/>
                    <a:pt x="1802" y="6271"/>
                  </a:cubicBezTo>
                  <a:cubicBezTo>
                    <a:pt x="2202" y="4370"/>
                    <a:pt x="3503" y="2769"/>
                    <a:pt x="5204" y="1968"/>
                  </a:cubicBezTo>
                  <a:cubicBezTo>
                    <a:pt x="6508" y="1316"/>
                    <a:pt x="7981" y="1194"/>
                    <a:pt x="9397" y="886"/>
                  </a:cubicBezTo>
                  <a:lnTo>
                    <a:pt x="9397" y="886"/>
                  </a:lnTo>
                  <a:cubicBezTo>
                    <a:pt x="9241" y="878"/>
                    <a:pt x="9071" y="872"/>
                    <a:pt x="8882" y="872"/>
                  </a:cubicBezTo>
                  <a:close/>
                </a:path>
              </a:pathLst>
            </a:custGeom>
            <a:solidFill>
              <a:srgbClr val="4D4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-3346375" y="2535600"/>
              <a:ext cx="380275" cy="261400"/>
            </a:xfrm>
            <a:custGeom>
              <a:avLst/>
              <a:gdLst/>
              <a:ahLst/>
              <a:cxnLst/>
              <a:rect l="l" t="t" r="r" b="b"/>
              <a:pathLst>
                <a:path w="15211" h="10456" extrusionOk="0">
                  <a:moveTo>
                    <a:pt x="567" y="0"/>
                  </a:moveTo>
                  <a:cubicBezTo>
                    <a:pt x="0" y="1768"/>
                    <a:pt x="734" y="4270"/>
                    <a:pt x="2202" y="6305"/>
                  </a:cubicBezTo>
                  <a:cubicBezTo>
                    <a:pt x="3669" y="8339"/>
                    <a:pt x="5871" y="9941"/>
                    <a:pt x="8373" y="10341"/>
                  </a:cubicBezTo>
                  <a:cubicBezTo>
                    <a:pt x="8810" y="10418"/>
                    <a:pt x="9254" y="10456"/>
                    <a:pt x="9698" y="10456"/>
                  </a:cubicBezTo>
                  <a:cubicBezTo>
                    <a:pt x="11765" y="10456"/>
                    <a:pt x="13838" y="9632"/>
                    <a:pt x="15211" y="8039"/>
                  </a:cubicBezTo>
                  <a:lnTo>
                    <a:pt x="15211" y="8039"/>
                  </a:lnTo>
                  <a:cubicBezTo>
                    <a:pt x="13919" y="8976"/>
                    <a:pt x="12345" y="9412"/>
                    <a:pt x="10751" y="9412"/>
                  </a:cubicBezTo>
                  <a:cubicBezTo>
                    <a:pt x="9053" y="9412"/>
                    <a:pt x="7332" y="8918"/>
                    <a:pt x="5904" y="8006"/>
                  </a:cubicBezTo>
                  <a:cubicBezTo>
                    <a:pt x="3169" y="6271"/>
                    <a:pt x="1368" y="3202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-3624925" y="2585625"/>
              <a:ext cx="144300" cy="59225"/>
            </a:xfrm>
            <a:custGeom>
              <a:avLst/>
              <a:gdLst/>
              <a:ahLst/>
              <a:cxnLst/>
              <a:rect l="l" t="t" r="r" b="b"/>
              <a:pathLst>
                <a:path w="5772" h="2369" extrusionOk="0">
                  <a:moveTo>
                    <a:pt x="282" y="1"/>
                  </a:moveTo>
                  <a:cubicBezTo>
                    <a:pt x="242" y="1"/>
                    <a:pt x="201" y="12"/>
                    <a:pt x="168" y="34"/>
                  </a:cubicBezTo>
                  <a:cubicBezTo>
                    <a:pt x="34" y="101"/>
                    <a:pt x="1" y="267"/>
                    <a:pt x="101" y="334"/>
                  </a:cubicBezTo>
                  <a:cubicBezTo>
                    <a:pt x="835" y="1635"/>
                    <a:pt x="2369" y="2369"/>
                    <a:pt x="3870" y="2369"/>
                  </a:cubicBezTo>
                  <a:cubicBezTo>
                    <a:pt x="4471" y="2369"/>
                    <a:pt x="5038" y="2269"/>
                    <a:pt x="5605" y="2035"/>
                  </a:cubicBezTo>
                  <a:cubicBezTo>
                    <a:pt x="5705" y="2002"/>
                    <a:pt x="5772" y="1869"/>
                    <a:pt x="5705" y="1768"/>
                  </a:cubicBezTo>
                  <a:cubicBezTo>
                    <a:pt x="5679" y="1667"/>
                    <a:pt x="5596" y="1623"/>
                    <a:pt x="5513" y="1623"/>
                  </a:cubicBezTo>
                  <a:cubicBezTo>
                    <a:pt x="5487" y="1623"/>
                    <a:pt x="5462" y="1627"/>
                    <a:pt x="5438" y="1635"/>
                  </a:cubicBezTo>
                  <a:cubicBezTo>
                    <a:pt x="4941" y="1865"/>
                    <a:pt x="4402" y="1973"/>
                    <a:pt x="3863" y="1973"/>
                  </a:cubicBezTo>
                  <a:cubicBezTo>
                    <a:pt x="2523" y="1973"/>
                    <a:pt x="1182" y="1300"/>
                    <a:pt x="468" y="134"/>
                  </a:cubicBezTo>
                  <a:cubicBezTo>
                    <a:pt x="446" y="45"/>
                    <a:pt x="364" y="1"/>
                    <a:pt x="282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-3757500" y="2831625"/>
              <a:ext cx="710525" cy="693875"/>
            </a:xfrm>
            <a:custGeom>
              <a:avLst/>
              <a:gdLst/>
              <a:ahLst/>
              <a:cxnLst/>
              <a:rect l="l" t="t" r="r" b="b"/>
              <a:pathLst>
                <a:path w="28421" h="27755" extrusionOk="0">
                  <a:moveTo>
                    <a:pt x="14844" y="1"/>
                  </a:moveTo>
                  <a:lnTo>
                    <a:pt x="14510" y="201"/>
                  </a:lnTo>
                  <a:cubicBezTo>
                    <a:pt x="14510" y="201"/>
                    <a:pt x="18480" y="4904"/>
                    <a:pt x="11575" y="6973"/>
                  </a:cubicBezTo>
                  <a:cubicBezTo>
                    <a:pt x="11575" y="6973"/>
                    <a:pt x="10945" y="7266"/>
                    <a:pt x="9858" y="7266"/>
                  </a:cubicBezTo>
                  <a:cubicBezTo>
                    <a:pt x="8060" y="7266"/>
                    <a:pt x="5014" y="6463"/>
                    <a:pt x="1501" y="2203"/>
                  </a:cubicBezTo>
                  <a:lnTo>
                    <a:pt x="0" y="13844"/>
                  </a:lnTo>
                  <a:lnTo>
                    <a:pt x="3803" y="27754"/>
                  </a:lnTo>
                  <a:cubicBezTo>
                    <a:pt x="3803" y="27754"/>
                    <a:pt x="11575" y="21149"/>
                    <a:pt x="28420" y="19548"/>
                  </a:cubicBezTo>
                  <a:cubicBezTo>
                    <a:pt x="26919" y="13444"/>
                    <a:pt x="25118" y="7406"/>
                    <a:pt x="14844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-3757500" y="3143525"/>
              <a:ext cx="710525" cy="383625"/>
            </a:xfrm>
            <a:custGeom>
              <a:avLst/>
              <a:gdLst/>
              <a:ahLst/>
              <a:cxnLst/>
              <a:rect l="l" t="t" r="r" b="b"/>
              <a:pathLst>
                <a:path w="28421" h="15345" extrusionOk="0">
                  <a:moveTo>
                    <a:pt x="167" y="1"/>
                  </a:moveTo>
                  <a:lnTo>
                    <a:pt x="0" y="1368"/>
                  </a:lnTo>
                  <a:lnTo>
                    <a:pt x="3803" y="15345"/>
                  </a:lnTo>
                  <a:cubicBezTo>
                    <a:pt x="3803" y="15278"/>
                    <a:pt x="11575" y="8673"/>
                    <a:pt x="28420" y="7072"/>
                  </a:cubicBezTo>
                  <a:cubicBezTo>
                    <a:pt x="27820" y="4804"/>
                    <a:pt x="27253" y="2502"/>
                    <a:pt x="26152" y="167"/>
                  </a:cubicBezTo>
                  <a:cubicBezTo>
                    <a:pt x="21525" y="2558"/>
                    <a:pt x="17192" y="3359"/>
                    <a:pt x="13464" y="3359"/>
                  </a:cubicBezTo>
                  <a:cubicBezTo>
                    <a:pt x="5906" y="3359"/>
                    <a:pt x="834" y="67"/>
                    <a:pt x="834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-3757500" y="2886675"/>
              <a:ext cx="161800" cy="471200"/>
            </a:xfrm>
            <a:custGeom>
              <a:avLst/>
              <a:gdLst/>
              <a:ahLst/>
              <a:cxnLst/>
              <a:rect l="l" t="t" r="r" b="b"/>
              <a:pathLst>
                <a:path w="6472" h="18848" extrusionOk="0">
                  <a:moveTo>
                    <a:pt x="1501" y="1"/>
                  </a:moveTo>
                  <a:lnTo>
                    <a:pt x="0" y="11642"/>
                  </a:lnTo>
                  <a:lnTo>
                    <a:pt x="1968" y="18847"/>
                  </a:lnTo>
                  <a:cubicBezTo>
                    <a:pt x="6171" y="15945"/>
                    <a:pt x="6471" y="8340"/>
                    <a:pt x="6271" y="4103"/>
                  </a:cubicBezTo>
                  <a:cubicBezTo>
                    <a:pt x="4837" y="3336"/>
                    <a:pt x="3236" y="2102"/>
                    <a:pt x="1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-3282175" y="3366175"/>
              <a:ext cx="1180025" cy="870650"/>
            </a:xfrm>
            <a:custGeom>
              <a:avLst/>
              <a:gdLst/>
              <a:ahLst/>
              <a:cxnLst/>
              <a:rect l="l" t="t" r="r" b="b"/>
              <a:pathLst>
                <a:path w="47201" h="34826" extrusionOk="0">
                  <a:moveTo>
                    <a:pt x="8907" y="1"/>
                  </a:moveTo>
                  <a:lnTo>
                    <a:pt x="1" y="2870"/>
                  </a:lnTo>
                  <a:lnTo>
                    <a:pt x="7639" y="18881"/>
                  </a:lnTo>
                  <a:lnTo>
                    <a:pt x="25686" y="18881"/>
                  </a:lnTo>
                  <a:lnTo>
                    <a:pt x="36160" y="34826"/>
                  </a:lnTo>
                  <a:lnTo>
                    <a:pt x="47201" y="30623"/>
                  </a:lnTo>
                  <a:lnTo>
                    <a:pt x="39295" y="12176"/>
                  </a:lnTo>
                  <a:cubicBezTo>
                    <a:pt x="38928" y="11176"/>
                    <a:pt x="38295" y="10108"/>
                    <a:pt x="37527" y="9007"/>
                  </a:cubicBezTo>
                  <a:cubicBezTo>
                    <a:pt x="34445" y="4599"/>
                    <a:pt x="29320" y="2002"/>
                    <a:pt x="23888" y="2002"/>
                  </a:cubicBezTo>
                  <a:cubicBezTo>
                    <a:pt x="23854" y="2002"/>
                    <a:pt x="23819" y="2002"/>
                    <a:pt x="23784" y="2002"/>
                  </a:cubicBezTo>
                  <a:lnTo>
                    <a:pt x="9974" y="2136"/>
                  </a:lnTo>
                  <a:lnTo>
                    <a:pt x="89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-3192950" y="3623025"/>
              <a:ext cx="902350" cy="614650"/>
            </a:xfrm>
            <a:custGeom>
              <a:avLst/>
              <a:gdLst/>
              <a:ahLst/>
              <a:cxnLst/>
              <a:rect l="l" t="t" r="r" b="b"/>
              <a:pathLst>
                <a:path w="36094" h="24586" extrusionOk="0">
                  <a:moveTo>
                    <a:pt x="3103" y="1"/>
                  </a:moveTo>
                  <a:lnTo>
                    <a:pt x="1" y="201"/>
                  </a:lnTo>
                  <a:lnTo>
                    <a:pt x="4037" y="8674"/>
                  </a:lnTo>
                  <a:lnTo>
                    <a:pt x="22083" y="8674"/>
                  </a:lnTo>
                  <a:lnTo>
                    <a:pt x="32557" y="24585"/>
                  </a:lnTo>
                  <a:lnTo>
                    <a:pt x="36093" y="23184"/>
                  </a:lnTo>
                  <a:lnTo>
                    <a:pt x="27520" y="7740"/>
                  </a:lnTo>
                  <a:cubicBezTo>
                    <a:pt x="25452" y="4137"/>
                    <a:pt x="21783" y="1702"/>
                    <a:pt x="17613" y="1335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-3543200" y="2480825"/>
              <a:ext cx="58400" cy="97325"/>
            </a:xfrm>
            <a:custGeom>
              <a:avLst/>
              <a:gdLst/>
              <a:ahLst/>
              <a:cxnLst/>
              <a:rect l="l" t="t" r="r" b="b"/>
              <a:pathLst>
                <a:path w="2336" h="3893" extrusionOk="0">
                  <a:moveTo>
                    <a:pt x="1125" y="1"/>
                  </a:moveTo>
                  <a:cubicBezTo>
                    <a:pt x="1063" y="1"/>
                    <a:pt x="993" y="17"/>
                    <a:pt x="935" y="56"/>
                  </a:cubicBezTo>
                  <a:cubicBezTo>
                    <a:pt x="901" y="156"/>
                    <a:pt x="901" y="290"/>
                    <a:pt x="1002" y="356"/>
                  </a:cubicBezTo>
                  <a:cubicBezTo>
                    <a:pt x="1569" y="857"/>
                    <a:pt x="1869" y="1391"/>
                    <a:pt x="1869" y="1858"/>
                  </a:cubicBezTo>
                  <a:cubicBezTo>
                    <a:pt x="1769" y="3192"/>
                    <a:pt x="234" y="3492"/>
                    <a:pt x="168" y="3492"/>
                  </a:cubicBezTo>
                  <a:cubicBezTo>
                    <a:pt x="34" y="3492"/>
                    <a:pt x="1" y="3625"/>
                    <a:pt x="1" y="3726"/>
                  </a:cubicBezTo>
                  <a:cubicBezTo>
                    <a:pt x="1" y="3826"/>
                    <a:pt x="68" y="3892"/>
                    <a:pt x="201" y="3892"/>
                  </a:cubicBezTo>
                  <a:cubicBezTo>
                    <a:pt x="901" y="3792"/>
                    <a:pt x="2236" y="3192"/>
                    <a:pt x="2269" y="1891"/>
                  </a:cubicBezTo>
                  <a:cubicBezTo>
                    <a:pt x="2336" y="1290"/>
                    <a:pt x="1936" y="657"/>
                    <a:pt x="1235" y="23"/>
                  </a:cubicBezTo>
                  <a:cubicBezTo>
                    <a:pt x="1207" y="9"/>
                    <a:pt x="1168" y="1"/>
                    <a:pt x="1125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-2710925" y="4657950"/>
              <a:ext cx="373625" cy="318775"/>
            </a:xfrm>
            <a:custGeom>
              <a:avLst/>
              <a:gdLst/>
              <a:ahLst/>
              <a:cxnLst/>
              <a:rect l="l" t="t" r="r" b="b"/>
              <a:pathLst>
                <a:path w="14945" h="12751" extrusionOk="0">
                  <a:moveTo>
                    <a:pt x="9640" y="0"/>
                  </a:moveTo>
                  <a:lnTo>
                    <a:pt x="0" y="4804"/>
                  </a:lnTo>
                  <a:lnTo>
                    <a:pt x="5904" y="12709"/>
                  </a:lnTo>
                  <a:cubicBezTo>
                    <a:pt x="5904" y="12709"/>
                    <a:pt x="6250" y="12751"/>
                    <a:pt x="6811" y="12751"/>
                  </a:cubicBezTo>
                  <a:cubicBezTo>
                    <a:pt x="8772" y="12751"/>
                    <a:pt x="13362" y="12246"/>
                    <a:pt x="14944" y="7706"/>
                  </a:cubicBezTo>
                  <a:lnTo>
                    <a:pt x="96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-2592525" y="4836400"/>
              <a:ext cx="658850" cy="337775"/>
            </a:xfrm>
            <a:custGeom>
              <a:avLst/>
              <a:gdLst/>
              <a:ahLst/>
              <a:cxnLst/>
              <a:rect l="l" t="t" r="r" b="b"/>
              <a:pathLst>
                <a:path w="26354" h="13511" extrusionOk="0">
                  <a:moveTo>
                    <a:pt x="9775" y="1"/>
                  </a:moveTo>
                  <a:lnTo>
                    <a:pt x="1" y="4037"/>
                  </a:lnTo>
                  <a:lnTo>
                    <a:pt x="234" y="9908"/>
                  </a:lnTo>
                  <a:cubicBezTo>
                    <a:pt x="368" y="11909"/>
                    <a:pt x="2036" y="13510"/>
                    <a:pt x="4037" y="13510"/>
                  </a:cubicBezTo>
                  <a:lnTo>
                    <a:pt x="26353" y="13510"/>
                  </a:lnTo>
                  <a:lnTo>
                    <a:pt x="26353" y="12810"/>
                  </a:lnTo>
                  <a:cubicBezTo>
                    <a:pt x="26353" y="11075"/>
                    <a:pt x="25252" y="9574"/>
                    <a:pt x="23685" y="9007"/>
                  </a:cubicBezTo>
                  <a:lnTo>
                    <a:pt x="20749" y="7973"/>
                  </a:lnTo>
                  <a:lnTo>
                    <a:pt x="9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-2232250" y="4975675"/>
              <a:ext cx="135950" cy="123450"/>
            </a:xfrm>
            <a:custGeom>
              <a:avLst/>
              <a:gdLst/>
              <a:ahLst/>
              <a:cxnLst/>
              <a:rect l="l" t="t" r="r" b="b"/>
              <a:pathLst>
                <a:path w="5438" h="4938" extrusionOk="0">
                  <a:moveTo>
                    <a:pt x="3102" y="0"/>
                  </a:moveTo>
                  <a:lnTo>
                    <a:pt x="0" y="2836"/>
                  </a:lnTo>
                  <a:lnTo>
                    <a:pt x="1968" y="4937"/>
                  </a:lnTo>
                  <a:lnTo>
                    <a:pt x="5437" y="1668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-2324825" y="4912300"/>
              <a:ext cx="140950" cy="128450"/>
            </a:xfrm>
            <a:custGeom>
              <a:avLst/>
              <a:gdLst/>
              <a:ahLst/>
              <a:cxnLst/>
              <a:rect l="l" t="t" r="r" b="b"/>
              <a:pathLst>
                <a:path w="5638" h="5138" extrusionOk="0">
                  <a:moveTo>
                    <a:pt x="3303" y="0"/>
                  </a:moveTo>
                  <a:lnTo>
                    <a:pt x="1" y="3036"/>
                  </a:lnTo>
                  <a:lnTo>
                    <a:pt x="1969" y="5137"/>
                  </a:lnTo>
                  <a:lnTo>
                    <a:pt x="5638" y="1668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-2710925" y="4658775"/>
              <a:ext cx="281050" cy="258550"/>
            </a:xfrm>
            <a:custGeom>
              <a:avLst/>
              <a:gdLst/>
              <a:ahLst/>
              <a:cxnLst/>
              <a:rect l="l" t="t" r="r" b="b"/>
              <a:pathLst>
                <a:path w="11242" h="10342" extrusionOk="0">
                  <a:moveTo>
                    <a:pt x="9674" y="1"/>
                  </a:moveTo>
                  <a:lnTo>
                    <a:pt x="0" y="4771"/>
                  </a:lnTo>
                  <a:lnTo>
                    <a:pt x="4170" y="10341"/>
                  </a:lnTo>
                  <a:lnTo>
                    <a:pt x="11242" y="2269"/>
                  </a:lnTo>
                  <a:lnTo>
                    <a:pt x="967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-3970175" y="2397525"/>
              <a:ext cx="162650" cy="192650"/>
            </a:xfrm>
            <a:custGeom>
              <a:avLst/>
              <a:gdLst/>
              <a:ahLst/>
              <a:cxnLst/>
              <a:rect l="l" t="t" r="r" b="b"/>
              <a:pathLst>
                <a:path w="6506" h="7706" extrusionOk="0">
                  <a:moveTo>
                    <a:pt x="3973" y="1"/>
                  </a:moveTo>
                  <a:cubicBezTo>
                    <a:pt x="2619" y="1"/>
                    <a:pt x="1220" y="878"/>
                    <a:pt x="668" y="2121"/>
                  </a:cubicBezTo>
                  <a:cubicBezTo>
                    <a:pt x="1" y="3655"/>
                    <a:pt x="535" y="5556"/>
                    <a:pt x="1802" y="6657"/>
                  </a:cubicBezTo>
                  <a:cubicBezTo>
                    <a:pt x="2625" y="7350"/>
                    <a:pt x="3701" y="7706"/>
                    <a:pt x="4783" y="7706"/>
                  </a:cubicBezTo>
                  <a:cubicBezTo>
                    <a:pt x="5368" y="7706"/>
                    <a:pt x="5955" y="7602"/>
                    <a:pt x="6506" y="7391"/>
                  </a:cubicBezTo>
                  <a:cubicBezTo>
                    <a:pt x="5972" y="5056"/>
                    <a:pt x="5405" y="2721"/>
                    <a:pt x="4804" y="119"/>
                  </a:cubicBezTo>
                  <a:cubicBezTo>
                    <a:pt x="4535" y="39"/>
                    <a:pt x="4255" y="1"/>
                    <a:pt x="397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-3936800" y="2428275"/>
              <a:ext cx="101750" cy="130700"/>
            </a:xfrm>
            <a:custGeom>
              <a:avLst/>
              <a:gdLst/>
              <a:ahLst/>
              <a:cxnLst/>
              <a:rect l="l" t="t" r="r" b="b"/>
              <a:pathLst>
                <a:path w="4070" h="5228" extrusionOk="0">
                  <a:moveTo>
                    <a:pt x="1201" y="0"/>
                  </a:moveTo>
                  <a:cubicBezTo>
                    <a:pt x="1119" y="0"/>
                    <a:pt x="1030" y="53"/>
                    <a:pt x="968" y="157"/>
                  </a:cubicBezTo>
                  <a:cubicBezTo>
                    <a:pt x="934" y="257"/>
                    <a:pt x="0" y="2258"/>
                    <a:pt x="901" y="3759"/>
                  </a:cubicBezTo>
                  <a:cubicBezTo>
                    <a:pt x="1335" y="4593"/>
                    <a:pt x="2302" y="5094"/>
                    <a:pt x="3736" y="5227"/>
                  </a:cubicBezTo>
                  <a:cubicBezTo>
                    <a:pt x="3903" y="5227"/>
                    <a:pt x="4003" y="5094"/>
                    <a:pt x="4003" y="4960"/>
                  </a:cubicBezTo>
                  <a:cubicBezTo>
                    <a:pt x="4070" y="4793"/>
                    <a:pt x="3936" y="4627"/>
                    <a:pt x="3770" y="4627"/>
                  </a:cubicBezTo>
                  <a:cubicBezTo>
                    <a:pt x="2602" y="4560"/>
                    <a:pt x="1768" y="4126"/>
                    <a:pt x="1401" y="3459"/>
                  </a:cubicBezTo>
                  <a:cubicBezTo>
                    <a:pt x="667" y="2258"/>
                    <a:pt x="1468" y="424"/>
                    <a:pt x="1468" y="424"/>
                  </a:cubicBezTo>
                  <a:cubicBezTo>
                    <a:pt x="1568" y="290"/>
                    <a:pt x="1501" y="123"/>
                    <a:pt x="1335" y="57"/>
                  </a:cubicBezTo>
                  <a:cubicBezTo>
                    <a:pt x="1297" y="19"/>
                    <a:pt x="1250" y="0"/>
                    <a:pt x="120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-3632425" y="3392875"/>
              <a:ext cx="1144175" cy="1370175"/>
            </a:xfrm>
            <a:custGeom>
              <a:avLst/>
              <a:gdLst/>
              <a:ahLst/>
              <a:cxnLst/>
              <a:rect l="l" t="t" r="r" b="b"/>
              <a:pathLst>
                <a:path w="45767" h="54807" extrusionOk="0">
                  <a:moveTo>
                    <a:pt x="19915" y="0"/>
                  </a:moveTo>
                  <a:lnTo>
                    <a:pt x="601" y="6205"/>
                  </a:lnTo>
                  <a:lnTo>
                    <a:pt x="301" y="10274"/>
                  </a:lnTo>
                  <a:cubicBezTo>
                    <a:pt x="1" y="12209"/>
                    <a:pt x="1" y="14110"/>
                    <a:pt x="301" y="16045"/>
                  </a:cubicBezTo>
                  <a:cubicBezTo>
                    <a:pt x="1235" y="21949"/>
                    <a:pt x="4937" y="27053"/>
                    <a:pt x="10241" y="29788"/>
                  </a:cubicBezTo>
                  <a:lnTo>
                    <a:pt x="22317" y="36059"/>
                  </a:lnTo>
                  <a:lnTo>
                    <a:pt x="34158" y="54806"/>
                  </a:lnTo>
                  <a:lnTo>
                    <a:pt x="45767" y="48135"/>
                  </a:lnTo>
                  <a:lnTo>
                    <a:pt x="33591" y="26386"/>
                  </a:lnTo>
                  <a:cubicBezTo>
                    <a:pt x="32591" y="24585"/>
                    <a:pt x="31356" y="22917"/>
                    <a:pt x="29989" y="21416"/>
                  </a:cubicBezTo>
                  <a:lnTo>
                    <a:pt x="26753" y="17913"/>
                  </a:lnTo>
                  <a:lnTo>
                    <a:pt x="20815" y="9240"/>
                  </a:lnTo>
                  <a:lnTo>
                    <a:pt x="199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-3631600" y="3519625"/>
              <a:ext cx="1029950" cy="1356000"/>
            </a:xfrm>
            <a:custGeom>
              <a:avLst/>
              <a:gdLst/>
              <a:ahLst/>
              <a:cxnLst/>
              <a:rect l="l" t="t" r="r" b="b"/>
              <a:pathLst>
                <a:path w="41198" h="54240" extrusionOk="0">
                  <a:moveTo>
                    <a:pt x="4071" y="1"/>
                  </a:moveTo>
                  <a:lnTo>
                    <a:pt x="568" y="1168"/>
                  </a:lnTo>
                  <a:lnTo>
                    <a:pt x="268" y="5271"/>
                  </a:lnTo>
                  <a:cubicBezTo>
                    <a:pt x="1" y="7172"/>
                    <a:pt x="1" y="9107"/>
                    <a:pt x="268" y="11009"/>
                  </a:cubicBezTo>
                  <a:cubicBezTo>
                    <a:pt x="1202" y="16946"/>
                    <a:pt x="4904" y="22016"/>
                    <a:pt x="10208" y="24785"/>
                  </a:cubicBezTo>
                  <a:lnTo>
                    <a:pt x="22284" y="31023"/>
                  </a:lnTo>
                  <a:lnTo>
                    <a:pt x="32524" y="47234"/>
                  </a:lnTo>
                  <a:lnTo>
                    <a:pt x="30356" y="48502"/>
                  </a:lnTo>
                  <a:lnTo>
                    <a:pt x="33692" y="54239"/>
                  </a:lnTo>
                  <a:lnTo>
                    <a:pt x="41197" y="49903"/>
                  </a:lnTo>
                  <a:lnTo>
                    <a:pt x="31790" y="32357"/>
                  </a:lnTo>
                  <a:cubicBezTo>
                    <a:pt x="29889" y="28821"/>
                    <a:pt x="27220" y="25852"/>
                    <a:pt x="23918" y="23684"/>
                  </a:cubicBezTo>
                  <a:lnTo>
                    <a:pt x="12977" y="16379"/>
                  </a:lnTo>
                  <a:cubicBezTo>
                    <a:pt x="7773" y="14344"/>
                    <a:pt x="5238" y="6005"/>
                    <a:pt x="4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-3601575" y="3553025"/>
              <a:ext cx="242700" cy="341075"/>
            </a:xfrm>
            <a:custGeom>
              <a:avLst/>
              <a:gdLst/>
              <a:ahLst/>
              <a:cxnLst/>
              <a:rect l="l" t="t" r="r" b="b"/>
              <a:pathLst>
                <a:path w="9708" h="13643" extrusionOk="0">
                  <a:moveTo>
                    <a:pt x="7672" y="0"/>
                  </a:moveTo>
                  <a:cubicBezTo>
                    <a:pt x="7627" y="0"/>
                    <a:pt x="7582" y="11"/>
                    <a:pt x="7540" y="32"/>
                  </a:cubicBezTo>
                  <a:cubicBezTo>
                    <a:pt x="7373" y="132"/>
                    <a:pt x="7339" y="299"/>
                    <a:pt x="7406" y="399"/>
                  </a:cubicBezTo>
                  <a:cubicBezTo>
                    <a:pt x="7473" y="466"/>
                    <a:pt x="9708" y="5470"/>
                    <a:pt x="7540" y="9172"/>
                  </a:cubicBezTo>
                  <a:cubicBezTo>
                    <a:pt x="6239" y="11307"/>
                    <a:pt x="3703" y="12641"/>
                    <a:pt x="1" y="13042"/>
                  </a:cubicBezTo>
                  <a:cubicBezTo>
                    <a:pt x="68" y="13242"/>
                    <a:pt x="101" y="13409"/>
                    <a:pt x="201" y="13642"/>
                  </a:cubicBezTo>
                  <a:cubicBezTo>
                    <a:pt x="4037" y="13142"/>
                    <a:pt x="6706" y="11741"/>
                    <a:pt x="8040" y="9472"/>
                  </a:cubicBezTo>
                  <a:cubicBezTo>
                    <a:pt x="9007" y="7805"/>
                    <a:pt x="9274" y="5670"/>
                    <a:pt x="8874" y="3301"/>
                  </a:cubicBezTo>
                  <a:cubicBezTo>
                    <a:pt x="8540" y="1500"/>
                    <a:pt x="7940" y="199"/>
                    <a:pt x="7906" y="166"/>
                  </a:cubicBezTo>
                  <a:cubicBezTo>
                    <a:pt x="7861" y="52"/>
                    <a:pt x="7769" y="0"/>
                    <a:pt x="7672" y="0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-4041050" y="2892775"/>
              <a:ext cx="458675" cy="1036350"/>
            </a:xfrm>
            <a:custGeom>
              <a:avLst/>
              <a:gdLst/>
              <a:ahLst/>
              <a:cxnLst/>
              <a:rect l="l" t="t" r="r" b="b"/>
              <a:pathLst>
                <a:path w="18347" h="41454" extrusionOk="0">
                  <a:moveTo>
                    <a:pt x="9267" y="1"/>
                  </a:moveTo>
                  <a:cubicBezTo>
                    <a:pt x="6997" y="1"/>
                    <a:pt x="4882" y="1520"/>
                    <a:pt x="4270" y="3826"/>
                  </a:cubicBezTo>
                  <a:lnTo>
                    <a:pt x="601" y="20104"/>
                  </a:lnTo>
                  <a:cubicBezTo>
                    <a:pt x="1" y="22673"/>
                    <a:pt x="568" y="25375"/>
                    <a:pt x="2069" y="27543"/>
                  </a:cubicBezTo>
                  <a:lnTo>
                    <a:pt x="11742" y="41453"/>
                  </a:lnTo>
                  <a:lnTo>
                    <a:pt x="18347" y="37884"/>
                  </a:lnTo>
                  <a:lnTo>
                    <a:pt x="10341" y="22606"/>
                  </a:lnTo>
                  <a:lnTo>
                    <a:pt x="14744" y="6728"/>
                  </a:lnTo>
                  <a:cubicBezTo>
                    <a:pt x="15512" y="3926"/>
                    <a:pt x="13911" y="1057"/>
                    <a:pt x="11109" y="324"/>
                  </a:cubicBezTo>
                  <a:lnTo>
                    <a:pt x="10642" y="190"/>
                  </a:lnTo>
                  <a:cubicBezTo>
                    <a:pt x="10184" y="62"/>
                    <a:pt x="9723" y="1"/>
                    <a:pt x="9267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-4013525" y="3131025"/>
              <a:ext cx="321925" cy="212675"/>
            </a:xfrm>
            <a:custGeom>
              <a:avLst/>
              <a:gdLst/>
              <a:ahLst/>
              <a:cxnLst/>
              <a:rect l="l" t="t" r="r" b="b"/>
              <a:pathLst>
                <a:path w="12877" h="8507" extrusionOk="0">
                  <a:moveTo>
                    <a:pt x="12876" y="0"/>
                  </a:moveTo>
                  <a:lnTo>
                    <a:pt x="1868" y="334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10641" y="8206"/>
                  </a:lnTo>
                  <a:lnTo>
                    <a:pt x="12876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-3511500" y="3897400"/>
              <a:ext cx="166800" cy="135500"/>
            </a:xfrm>
            <a:custGeom>
              <a:avLst/>
              <a:gdLst/>
              <a:ahLst/>
              <a:cxnLst/>
              <a:rect l="l" t="t" r="r" b="b"/>
              <a:pathLst>
                <a:path w="6672" h="5420" extrusionOk="0">
                  <a:moveTo>
                    <a:pt x="0" y="0"/>
                  </a:moveTo>
                  <a:lnTo>
                    <a:pt x="4604" y="5037"/>
                  </a:lnTo>
                  <a:cubicBezTo>
                    <a:pt x="4812" y="5287"/>
                    <a:pt x="5097" y="5420"/>
                    <a:pt x="5396" y="5420"/>
                  </a:cubicBezTo>
                  <a:cubicBezTo>
                    <a:pt x="5577" y="5420"/>
                    <a:pt x="5762" y="5371"/>
                    <a:pt x="5938" y="5271"/>
                  </a:cubicBezTo>
                  <a:cubicBezTo>
                    <a:pt x="6572" y="4937"/>
                    <a:pt x="6672" y="4170"/>
                    <a:pt x="6272" y="3603"/>
                  </a:cubicBezTo>
                  <a:lnTo>
                    <a:pt x="5271" y="2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-3755850" y="3823175"/>
              <a:ext cx="412825" cy="372350"/>
            </a:xfrm>
            <a:custGeom>
              <a:avLst/>
              <a:gdLst/>
              <a:ahLst/>
              <a:cxnLst/>
              <a:rect l="l" t="t" r="r" b="b"/>
              <a:pathLst>
                <a:path w="16513" h="14894" extrusionOk="0">
                  <a:moveTo>
                    <a:pt x="5872" y="1"/>
                  </a:moveTo>
                  <a:lnTo>
                    <a:pt x="101" y="3370"/>
                  </a:lnTo>
                  <a:lnTo>
                    <a:pt x="1" y="9307"/>
                  </a:lnTo>
                  <a:lnTo>
                    <a:pt x="1502" y="11909"/>
                  </a:lnTo>
                  <a:cubicBezTo>
                    <a:pt x="1782" y="12418"/>
                    <a:pt x="1829" y="12791"/>
                    <a:pt x="2146" y="12791"/>
                  </a:cubicBezTo>
                  <a:cubicBezTo>
                    <a:pt x="2245" y="12791"/>
                    <a:pt x="2370" y="12755"/>
                    <a:pt x="2536" y="12676"/>
                  </a:cubicBezTo>
                  <a:cubicBezTo>
                    <a:pt x="3070" y="12410"/>
                    <a:pt x="3403" y="11876"/>
                    <a:pt x="3403" y="11309"/>
                  </a:cubicBezTo>
                  <a:lnTo>
                    <a:pt x="3270" y="6972"/>
                  </a:lnTo>
                  <a:lnTo>
                    <a:pt x="6172" y="9541"/>
                  </a:lnTo>
                  <a:lnTo>
                    <a:pt x="8006" y="13877"/>
                  </a:lnTo>
                  <a:cubicBezTo>
                    <a:pt x="8270" y="14511"/>
                    <a:pt x="8889" y="14894"/>
                    <a:pt x="9549" y="14894"/>
                  </a:cubicBezTo>
                  <a:cubicBezTo>
                    <a:pt x="9724" y="14894"/>
                    <a:pt x="9901" y="14867"/>
                    <a:pt x="10075" y="14811"/>
                  </a:cubicBezTo>
                  <a:cubicBezTo>
                    <a:pt x="10708" y="14578"/>
                    <a:pt x="11109" y="14011"/>
                    <a:pt x="11175" y="13344"/>
                  </a:cubicBezTo>
                  <a:lnTo>
                    <a:pt x="11542" y="13811"/>
                  </a:lnTo>
                  <a:cubicBezTo>
                    <a:pt x="11773" y="14093"/>
                    <a:pt x="12083" y="14256"/>
                    <a:pt x="12426" y="14256"/>
                  </a:cubicBezTo>
                  <a:cubicBezTo>
                    <a:pt x="12529" y="14256"/>
                    <a:pt x="12635" y="14242"/>
                    <a:pt x="12743" y="14211"/>
                  </a:cubicBezTo>
                  <a:cubicBezTo>
                    <a:pt x="13444" y="14044"/>
                    <a:pt x="13877" y="13310"/>
                    <a:pt x="13610" y="12576"/>
                  </a:cubicBezTo>
                  <a:lnTo>
                    <a:pt x="11576" y="7072"/>
                  </a:lnTo>
                  <a:lnTo>
                    <a:pt x="14778" y="11642"/>
                  </a:lnTo>
                  <a:cubicBezTo>
                    <a:pt x="14949" y="11877"/>
                    <a:pt x="15228" y="12016"/>
                    <a:pt x="15504" y="12016"/>
                  </a:cubicBezTo>
                  <a:cubicBezTo>
                    <a:pt x="15659" y="12016"/>
                    <a:pt x="15813" y="11972"/>
                    <a:pt x="15945" y="11876"/>
                  </a:cubicBezTo>
                  <a:cubicBezTo>
                    <a:pt x="16379" y="11642"/>
                    <a:pt x="16513" y="11142"/>
                    <a:pt x="16246" y="10708"/>
                  </a:cubicBezTo>
                  <a:lnTo>
                    <a:pt x="13244" y="5171"/>
                  </a:lnTo>
                  <a:lnTo>
                    <a:pt x="587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-3602400" y="3948675"/>
              <a:ext cx="129825" cy="213100"/>
            </a:xfrm>
            <a:custGeom>
              <a:avLst/>
              <a:gdLst/>
              <a:ahLst/>
              <a:cxnLst/>
              <a:rect l="l" t="t" r="r" b="b"/>
              <a:pathLst>
                <a:path w="5193" h="8524" extrusionOk="0">
                  <a:moveTo>
                    <a:pt x="205" y="1"/>
                  </a:moveTo>
                  <a:cubicBezTo>
                    <a:pt x="151" y="1"/>
                    <a:pt x="101" y="18"/>
                    <a:pt x="67" y="51"/>
                  </a:cubicBezTo>
                  <a:cubicBezTo>
                    <a:pt x="0" y="151"/>
                    <a:pt x="0" y="284"/>
                    <a:pt x="67" y="351"/>
                  </a:cubicBezTo>
                  <a:lnTo>
                    <a:pt x="3370" y="3854"/>
                  </a:lnTo>
                  <a:lnTo>
                    <a:pt x="4804" y="8324"/>
                  </a:lnTo>
                  <a:cubicBezTo>
                    <a:pt x="4871" y="8390"/>
                    <a:pt x="4937" y="8490"/>
                    <a:pt x="5037" y="8490"/>
                  </a:cubicBezTo>
                  <a:cubicBezTo>
                    <a:pt x="5056" y="8490"/>
                    <a:pt x="5075" y="8490"/>
                    <a:pt x="5076" y="8496"/>
                  </a:cubicBezTo>
                  <a:lnTo>
                    <a:pt x="5076" y="8496"/>
                  </a:lnTo>
                  <a:cubicBezTo>
                    <a:pt x="5135" y="8442"/>
                    <a:pt x="5192" y="8333"/>
                    <a:pt x="5137" y="8223"/>
                  </a:cubicBezTo>
                  <a:lnTo>
                    <a:pt x="3703" y="3687"/>
                  </a:lnTo>
                  <a:cubicBezTo>
                    <a:pt x="3703" y="3654"/>
                    <a:pt x="3703" y="3654"/>
                    <a:pt x="3636" y="3620"/>
                  </a:cubicBezTo>
                  <a:lnTo>
                    <a:pt x="367" y="51"/>
                  </a:lnTo>
                  <a:cubicBezTo>
                    <a:pt x="317" y="18"/>
                    <a:pt x="259" y="1"/>
                    <a:pt x="205" y="1"/>
                  </a:cubicBezTo>
                  <a:close/>
                  <a:moveTo>
                    <a:pt x="5076" y="8496"/>
                  </a:moveTo>
                  <a:lnTo>
                    <a:pt x="5076" y="8496"/>
                  </a:lnTo>
                  <a:cubicBezTo>
                    <a:pt x="5063" y="8508"/>
                    <a:pt x="5049" y="8518"/>
                    <a:pt x="5037" y="8524"/>
                  </a:cubicBezTo>
                  <a:cubicBezTo>
                    <a:pt x="5067" y="8509"/>
                    <a:pt x="5077" y="8501"/>
                    <a:pt x="5076" y="8496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-3549025" y="3915325"/>
              <a:ext cx="90075" cy="88850"/>
            </a:xfrm>
            <a:custGeom>
              <a:avLst/>
              <a:gdLst/>
              <a:ahLst/>
              <a:cxnLst/>
              <a:rect l="l" t="t" r="r" b="b"/>
              <a:pathLst>
                <a:path w="3603" h="3554" extrusionOk="0">
                  <a:moveTo>
                    <a:pt x="238" y="1"/>
                  </a:moveTo>
                  <a:cubicBezTo>
                    <a:pt x="184" y="1"/>
                    <a:pt x="134" y="17"/>
                    <a:pt x="100" y="51"/>
                  </a:cubicBezTo>
                  <a:cubicBezTo>
                    <a:pt x="0" y="151"/>
                    <a:pt x="0" y="284"/>
                    <a:pt x="100" y="351"/>
                  </a:cubicBezTo>
                  <a:lnTo>
                    <a:pt x="3236" y="3486"/>
                  </a:lnTo>
                  <a:cubicBezTo>
                    <a:pt x="3269" y="3520"/>
                    <a:pt x="3303" y="3553"/>
                    <a:pt x="3336" y="3553"/>
                  </a:cubicBezTo>
                  <a:cubicBezTo>
                    <a:pt x="3403" y="3553"/>
                    <a:pt x="3469" y="3553"/>
                    <a:pt x="3503" y="3486"/>
                  </a:cubicBezTo>
                  <a:cubicBezTo>
                    <a:pt x="3603" y="3386"/>
                    <a:pt x="3603" y="3286"/>
                    <a:pt x="3503" y="3186"/>
                  </a:cubicBezTo>
                  <a:lnTo>
                    <a:pt x="401" y="51"/>
                  </a:lnTo>
                  <a:cubicBezTo>
                    <a:pt x="351" y="17"/>
                    <a:pt x="292" y="1"/>
                    <a:pt x="23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-4006025" y="2867500"/>
              <a:ext cx="397800" cy="396125"/>
            </a:xfrm>
            <a:custGeom>
              <a:avLst/>
              <a:gdLst/>
              <a:ahLst/>
              <a:cxnLst/>
              <a:rect l="l" t="t" r="r" b="b"/>
              <a:pathLst>
                <a:path w="15912" h="15845" extrusionOk="0">
                  <a:moveTo>
                    <a:pt x="8681" y="0"/>
                  </a:moveTo>
                  <a:cubicBezTo>
                    <a:pt x="7516" y="0"/>
                    <a:pt x="6331" y="347"/>
                    <a:pt x="5271" y="1101"/>
                  </a:cubicBezTo>
                  <a:cubicBezTo>
                    <a:pt x="3170" y="2669"/>
                    <a:pt x="1035" y="5838"/>
                    <a:pt x="1" y="12142"/>
                  </a:cubicBezTo>
                  <a:lnTo>
                    <a:pt x="13410" y="15845"/>
                  </a:lnTo>
                  <a:cubicBezTo>
                    <a:pt x="13410" y="15845"/>
                    <a:pt x="15912" y="9574"/>
                    <a:pt x="14611" y="4637"/>
                  </a:cubicBezTo>
                  <a:cubicBezTo>
                    <a:pt x="13870" y="1788"/>
                    <a:pt x="11327" y="0"/>
                    <a:pt x="8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-4038550" y="2893050"/>
              <a:ext cx="411150" cy="1249925"/>
            </a:xfrm>
            <a:custGeom>
              <a:avLst/>
              <a:gdLst/>
              <a:ahLst/>
              <a:cxnLst/>
              <a:rect l="l" t="t" r="r" b="b"/>
              <a:pathLst>
                <a:path w="16446" h="49997" extrusionOk="0">
                  <a:moveTo>
                    <a:pt x="9218" y="0"/>
                  </a:moveTo>
                  <a:cubicBezTo>
                    <a:pt x="6955" y="0"/>
                    <a:pt x="4903" y="1501"/>
                    <a:pt x="4237" y="3815"/>
                  </a:cubicBezTo>
                  <a:lnTo>
                    <a:pt x="568" y="20093"/>
                  </a:lnTo>
                  <a:cubicBezTo>
                    <a:pt x="1" y="22662"/>
                    <a:pt x="534" y="25364"/>
                    <a:pt x="2035" y="27532"/>
                  </a:cubicBezTo>
                  <a:lnTo>
                    <a:pt x="11476" y="41108"/>
                  </a:lnTo>
                  <a:lnTo>
                    <a:pt x="11375" y="46512"/>
                  </a:lnTo>
                  <a:lnTo>
                    <a:pt x="12877" y="49114"/>
                  </a:lnTo>
                  <a:cubicBezTo>
                    <a:pt x="13182" y="49623"/>
                    <a:pt x="13215" y="49996"/>
                    <a:pt x="13540" y="49996"/>
                  </a:cubicBezTo>
                  <a:cubicBezTo>
                    <a:pt x="13641" y="49996"/>
                    <a:pt x="13770" y="49960"/>
                    <a:pt x="13944" y="49881"/>
                  </a:cubicBezTo>
                  <a:cubicBezTo>
                    <a:pt x="14478" y="49615"/>
                    <a:pt x="14811" y="49081"/>
                    <a:pt x="14811" y="48514"/>
                  </a:cubicBezTo>
                  <a:lnTo>
                    <a:pt x="14678" y="44177"/>
                  </a:lnTo>
                  <a:lnTo>
                    <a:pt x="16446" y="45745"/>
                  </a:lnTo>
                  <a:lnTo>
                    <a:pt x="16446" y="45745"/>
                  </a:lnTo>
                  <a:lnTo>
                    <a:pt x="14911" y="40174"/>
                  </a:lnTo>
                  <a:lnTo>
                    <a:pt x="6205" y="23162"/>
                  </a:lnTo>
                  <a:lnTo>
                    <a:pt x="7473" y="13756"/>
                  </a:lnTo>
                  <a:lnTo>
                    <a:pt x="9574" y="12"/>
                  </a:lnTo>
                  <a:cubicBezTo>
                    <a:pt x="9455" y="4"/>
                    <a:pt x="9336" y="0"/>
                    <a:pt x="921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-2846850" y="4531175"/>
              <a:ext cx="444500" cy="334450"/>
            </a:xfrm>
            <a:custGeom>
              <a:avLst/>
              <a:gdLst/>
              <a:ahLst/>
              <a:cxnLst/>
              <a:rect l="l" t="t" r="r" b="b"/>
              <a:pathLst>
                <a:path w="17780" h="13378" extrusionOk="0">
                  <a:moveTo>
                    <a:pt x="15077" y="1"/>
                  </a:moveTo>
                  <a:lnTo>
                    <a:pt x="0" y="8707"/>
                  </a:lnTo>
                  <a:lnTo>
                    <a:pt x="2702" y="13377"/>
                  </a:lnTo>
                  <a:lnTo>
                    <a:pt x="17779" y="4704"/>
                  </a:lnTo>
                  <a:lnTo>
                    <a:pt x="15077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-3123725" y="3615525"/>
              <a:ext cx="165150" cy="231875"/>
            </a:xfrm>
            <a:custGeom>
              <a:avLst/>
              <a:gdLst/>
              <a:ahLst/>
              <a:cxnLst/>
              <a:rect l="l" t="t" r="r" b="b"/>
              <a:pathLst>
                <a:path w="6606" h="9275" extrusionOk="0">
                  <a:moveTo>
                    <a:pt x="317" y="1"/>
                  </a:moveTo>
                  <a:cubicBezTo>
                    <a:pt x="264" y="1"/>
                    <a:pt x="212" y="12"/>
                    <a:pt x="167" y="34"/>
                  </a:cubicBezTo>
                  <a:cubicBezTo>
                    <a:pt x="67" y="134"/>
                    <a:pt x="0" y="334"/>
                    <a:pt x="101" y="468"/>
                  </a:cubicBezTo>
                  <a:lnTo>
                    <a:pt x="6005" y="9141"/>
                  </a:lnTo>
                  <a:cubicBezTo>
                    <a:pt x="6105" y="9207"/>
                    <a:pt x="6172" y="9274"/>
                    <a:pt x="6272" y="9274"/>
                  </a:cubicBezTo>
                  <a:cubicBezTo>
                    <a:pt x="6338" y="9274"/>
                    <a:pt x="6405" y="9207"/>
                    <a:pt x="6438" y="9207"/>
                  </a:cubicBezTo>
                  <a:cubicBezTo>
                    <a:pt x="6572" y="9141"/>
                    <a:pt x="6605" y="8940"/>
                    <a:pt x="6505" y="8807"/>
                  </a:cubicBezTo>
                  <a:lnTo>
                    <a:pt x="601" y="134"/>
                  </a:lnTo>
                  <a:cubicBezTo>
                    <a:pt x="534" y="45"/>
                    <a:pt x="423" y="1"/>
                    <a:pt x="317" y="1"/>
                  </a:cubicBez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-3620750" y="3382875"/>
              <a:ext cx="575450" cy="205150"/>
            </a:xfrm>
            <a:custGeom>
              <a:avLst/>
              <a:gdLst/>
              <a:ahLst/>
              <a:cxnLst/>
              <a:rect l="l" t="t" r="r" b="b"/>
              <a:pathLst>
                <a:path w="23018" h="8206" extrusionOk="0">
                  <a:moveTo>
                    <a:pt x="22717" y="0"/>
                  </a:moveTo>
                  <a:lnTo>
                    <a:pt x="34" y="7605"/>
                  </a:lnTo>
                  <a:lnTo>
                    <a:pt x="1" y="8206"/>
                  </a:lnTo>
                  <a:lnTo>
                    <a:pt x="23017" y="567"/>
                  </a:lnTo>
                  <a:lnTo>
                    <a:pt x="227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-3624075" y="3418725"/>
              <a:ext cx="633800" cy="212675"/>
            </a:xfrm>
            <a:custGeom>
              <a:avLst/>
              <a:gdLst/>
              <a:ahLst/>
              <a:cxnLst/>
              <a:rect l="l" t="t" r="r" b="b"/>
              <a:pathLst>
                <a:path w="25352" h="8507" extrusionOk="0">
                  <a:moveTo>
                    <a:pt x="23617" y="0"/>
                  </a:moveTo>
                  <a:lnTo>
                    <a:pt x="67" y="7873"/>
                  </a:lnTo>
                  <a:lnTo>
                    <a:pt x="0" y="8506"/>
                  </a:lnTo>
                  <a:lnTo>
                    <a:pt x="0" y="8506"/>
                  </a:lnTo>
                  <a:lnTo>
                    <a:pt x="25352" y="34"/>
                  </a:lnTo>
                  <a:lnTo>
                    <a:pt x="23617" y="34"/>
                  </a:lnTo>
                  <a:lnTo>
                    <a:pt x="23617" y="0"/>
                  </a:lnTo>
                  <a:close/>
                </a:path>
              </a:pathLst>
            </a:custGeom>
            <a:solidFill>
              <a:srgbClr val="007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-3940975" y="2323425"/>
              <a:ext cx="260200" cy="136175"/>
            </a:xfrm>
            <a:custGeom>
              <a:avLst/>
              <a:gdLst/>
              <a:ahLst/>
              <a:cxnLst/>
              <a:rect l="l" t="t" r="r" b="b"/>
              <a:pathLst>
                <a:path w="10408" h="5447" extrusionOk="0">
                  <a:moveTo>
                    <a:pt x="8045" y="0"/>
                  </a:moveTo>
                  <a:cubicBezTo>
                    <a:pt x="6942" y="0"/>
                    <a:pt x="5002" y="702"/>
                    <a:pt x="4337" y="948"/>
                  </a:cubicBezTo>
                  <a:lnTo>
                    <a:pt x="1335" y="2149"/>
                  </a:lnTo>
                  <a:cubicBezTo>
                    <a:pt x="434" y="2516"/>
                    <a:pt x="0" y="3584"/>
                    <a:pt x="434" y="4484"/>
                  </a:cubicBezTo>
                  <a:cubicBezTo>
                    <a:pt x="731" y="5103"/>
                    <a:pt x="1340" y="5446"/>
                    <a:pt x="1975" y="5446"/>
                  </a:cubicBezTo>
                  <a:cubicBezTo>
                    <a:pt x="2196" y="5446"/>
                    <a:pt x="2420" y="5404"/>
                    <a:pt x="2636" y="5318"/>
                  </a:cubicBezTo>
                  <a:lnTo>
                    <a:pt x="5638" y="4117"/>
                  </a:lnTo>
                  <a:cubicBezTo>
                    <a:pt x="6505" y="3750"/>
                    <a:pt x="10408" y="2016"/>
                    <a:pt x="10008" y="1149"/>
                  </a:cubicBezTo>
                  <a:lnTo>
                    <a:pt x="8807" y="315"/>
                  </a:lnTo>
                  <a:cubicBezTo>
                    <a:pt x="8720" y="88"/>
                    <a:pt x="8434" y="0"/>
                    <a:pt x="8045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-3818400" y="2283550"/>
              <a:ext cx="489550" cy="260675"/>
            </a:xfrm>
            <a:custGeom>
              <a:avLst/>
              <a:gdLst/>
              <a:ahLst/>
              <a:cxnLst/>
              <a:rect l="l" t="t" r="r" b="b"/>
              <a:pathLst>
                <a:path w="19582" h="10427" extrusionOk="0">
                  <a:moveTo>
                    <a:pt x="11324" y="0"/>
                  </a:moveTo>
                  <a:cubicBezTo>
                    <a:pt x="7409" y="0"/>
                    <a:pt x="3494" y="890"/>
                    <a:pt x="1" y="2510"/>
                  </a:cubicBezTo>
                  <a:cubicBezTo>
                    <a:pt x="435" y="4578"/>
                    <a:pt x="1068" y="6680"/>
                    <a:pt x="2403" y="8281"/>
                  </a:cubicBezTo>
                  <a:cubicBezTo>
                    <a:pt x="3433" y="9543"/>
                    <a:pt x="5059" y="10427"/>
                    <a:pt x="6668" y="10427"/>
                  </a:cubicBezTo>
                  <a:cubicBezTo>
                    <a:pt x="7143" y="10427"/>
                    <a:pt x="7617" y="10350"/>
                    <a:pt x="8073" y="10182"/>
                  </a:cubicBezTo>
                  <a:cubicBezTo>
                    <a:pt x="9174" y="9749"/>
                    <a:pt x="10108" y="8848"/>
                    <a:pt x="11276" y="8781"/>
                  </a:cubicBezTo>
                  <a:cubicBezTo>
                    <a:pt x="11293" y="8781"/>
                    <a:pt x="11309" y="8781"/>
                    <a:pt x="11326" y="8781"/>
                  </a:cubicBezTo>
                  <a:cubicBezTo>
                    <a:pt x="12870" y="8781"/>
                    <a:pt x="14094" y="10283"/>
                    <a:pt x="15612" y="10316"/>
                  </a:cubicBezTo>
                  <a:cubicBezTo>
                    <a:pt x="16546" y="10316"/>
                    <a:pt x="17413" y="9782"/>
                    <a:pt x="18014" y="9048"/>
                  </a:cubicBezTo>
                  <a:cubicBezTo>
                    <a:pt x="18581" y="8281"/>
                    <a:pt x="18881" y="7380"/>
                    <a:pt x="19081" y="6513"/>
                  </a:cubicBezTo>
                  <a:cubicBezTo>
                    <a:pt x="19448" y="4945"/>
                    <a:pt x="19582" y="3110"/>
                    <a:pt x="18548" y="1876"/>
                  </a:cubicBezTo>
                  <a:cubicBezTo>
                    <a:pt x="17714" y="876"/>
                    <a:pt x="16346" y="475"/>
                    <a:pt x="15045" y="275"/>
                  </a:cubicBezTo>
                  <a:cubicBezTo>
                    <a:pt x="13814" y="90"/>
                    <a:pt x="12569" y="0"/>
                    <a:pt x="11324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-3786700" y="2268900"/>
              <a:ext cx="490375" cy="260775"/>
            </a:xfrm>
            <a:custGeom>
              <a:avLst/>
              <a:gdLst/>
              <a:ahLst/>
              <a:cxnLst/>
              <a:rect l="l" t="t" r="r" b="b"/>
              <a:pathLst>
                <a:path w="19615" h="10431" extrusionOk="0">
                  <a:moveTo>
                    <a:pt x="11262" y="0"/>
                  </a:moveTo>
                  <a:cubicBezTo>
                    <a:pt x="7377" y="0"/>
                    <a:pt x="3490" y="889"/>
                    <a:pt x="1" y="2496"/>
                  </a:cubicBezTo>
                  <a:cubicBezTo>
                    <a:pt x="468" y="4597"/>
                    <a:pt x="1101" y="6665"/>
                    <a:pt x="2436" y="8300"/>
                  </a:cubicBezTo>
                  <a:cubicBezTo>
                    <a:pt x="3482" y="9551"/>
                    <a:pt x="5076" y="10430"/>
                    <a:pt x="6664" y="10430"/>
                  </a:cubicBezTo>
                  <a:cubicBezTo>
                    <a:pt x="7151" y="10430"/>
                    <a:pt x="7637" y="10348"/>
                    <a:pt x="8106" y="10168"/>
                  </a:cubicBezTo>
                  <a:cubicBezTo>
                    <a:pt x="9207" y="9767"/>
                    <a:pt x="10141" y="8833"/>
                    <a:pt x="11309" y="8800"/>
                  </a:cubicBezTo>
                  <a:cubicBezTo>
                    <a:pt x="11325" y="8800"/>
                    <a:pt x="11342" y="8800"/>
                    <a:pt x="11358" y="8800"/>
                  </a:cubicBezTo>
                  <a:cubicBezTo>
                    <a:pt x="12870" y="8800"/>
                    <a:pt x="14127" y="10302"/>
                    <a:pt x="15645" y="10335"/>
                  </a:cubicBezTo>
                  <a:cubicBezTo>
                    <a:pt x="16579" y="10335"/>
                    <a:pt x="17446" y="9801"/>
                    <a:pt x="18013" y="9034"/>
                  </a:cubicBezTo>
                  <a:cubicBezTo>
                    <a:pt x="18614" y="8300"/>
                    <a:pt x="18914" y="7366"/>
                    <a:pt x="19114" y="6498"/>
                  </a:cubicBezTo>
                  <a:cubicBezTo>
                    <a:pt x="19481" y="4964"/>
                    <a:pt x="19615" y="3129"/>
                    <a:pt x="18580" y="1862"/>
                  </a:cubicBezTo>
                  <a:cubicBezTo>
                    <a:pt x="17747" y="861"/>
                    <a:pt x="16346" y="494"/>
                    <a:pt x="15078" y="294"/>
                  </a:cubicBezTo>
                  <a:cubicBezTo>
                    <a:pt x="13816" y="96"/>
                    <a:pt x="12539" y="0"/>
                    <a:pt x="11262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-3644100" y="2269250"/>
              <a:ext cx="242700" cy="260000"/>
            </a:xfrm>
            <a:custGeom>
              <a:avLst/>
              <a:gdLst/>
              <a:ahLst/>
              <a:cxnLst/>
              <a:rect l="l" t="t" r="r" b="b"/>
              <a:pathLst>
                <a:path w="9708" h="10400" extrusionOk="0">
                  <a:moveTo>
                    <a:pt x="5633" y="1"/>
                  </a:moveTo>
                  <a:cubicBezTo>
                    <a:pt x="4428" y="1"/>
                    <a:pt x="3224" y="84"/>
                    <a:pt x="2035" y="247"/>
                  </a:cubicBezTo>
                  <a:lnTo>
                    <a:pt x="1" y="10287"/>
                  </a:lnTo>
                  <a:cubicBezTo>
                    <a:pt x="328" y="10358"/>
                    <a:pt x="668" y="10399"/>
                    <a:pt x="1012" y="10399"/>
                  </a:cubicBezTo>
                  <a:cubicBezTo>
                    <a:pt x="1474" y="10399"/>
                    <a:pt x="1944" y="10326"/>
                    <a:pt x="2402" y="10154"/>
                  </a:cubicBezTo>
                  <a:cubicBezTo>
                    <a:pt x="3503" y="9753"/>
                    <a:pt x="4437" y="8819"/>
                    <a:pt x="5605" y="8786"/>
                  </a:cubicBezTo>
                  <a:cubicBezTo>
                    <a:pt x="6072" y="8786"/>
                    <a:pt x="6505" y="8920"/>
                    <a:pt x="6906" y="9053"/>
                  </a:cubicBezTo>
                  <a:lnTo>
                    <a:pt x="9708" y="313"/>
                  </a:lnTo>
                  <a:cubicBezTo>
                    <a:pt x="9607" y="313"/>
                    <a:pt x="9474" y="280"/>
                    <a:pt x="9407" y="280"/>
                  </a:cubicBezTo>
                  <a:cubicBezTo>
                    <a:pt x="8161" y="92"/>
                    <a:pt x="6897" y="1"/>
                    <a:pt x="5633" y="1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-2830175" y="2628600"/>
              <a:ext cx="334425" cy="426550"/>
            </a:xfrm>
            <a:custGeom>
              <a:avLst/>
              <a:gdLst/>
              <a:ahLst/>
              <a:cxnLst/>
              <a:rect l="l" t="t" r="r" b="b"/>
              <a:pathLst>
                <a:path w="13377" h="17062" extrusionOk="0">
                  <a:moveTo>
                    <a:pt x="11492" y="1"/>
                  </a:moveTo>
                  <a:cubicBezTo>
                    <a:pt x="11314" y="1"/>
                    <a:pt x="11144" y="52"/>
                    <a:pt x="11008" y="150"/>
                  </a:cubicBezTo>
                  <a:lnTo>
                    <a:pt x="3870" y="5320"/>
                  </a:lnTo>
                  <a:lnTo>
                    <a:pt x="0" y="12392"/>
                  </a:lnTo>
                  <a:lnTo>
                    <a:pt x="4737" y="17062"/>
                  </a:lnTo>
                  <a:cubicBezTo>
                    <a:pt x="8073" y="16795"/>
                    <a:pt x="9607" y="13893"/>
                    <a:pt x="9607" y="13893"/>
                  </a:cubicBezTo>
                  <a:lnTo>
                    <a:pt x="9974" y="13959"/>
                  </a:lnTo>
                  <a:cubicBezTo>
                    <a:pt x="10098" y="13990"/>
                    <a:pt x="10223" y="14005"/>
                    <a:pt x="10348" y="14005"/>
                  </a:cubicBezTo>
                  <a:cubicBezTo>
                    <a:pt x="10891" y="14005"/>
                    <a:pt x="11416" y="13721"/>
                    <a:pt x="11742" y="13259"/>
                  </a:cubicBezTo>
                  <a:lnTo>
                    <a:pt x="13043" y="11324"/>
                  </a:lnTo>
                  <a:cubicBezTo>
                    <a:pt x="13243" y="10991"/>
                    <a:pt x="13376" y="10624"/>
                    <a:pt x="13376" y="10223"/>
                  </a:cubicBezTo>
                  <a:cubicBezTo>
                    <a:pt x="13376" y="9156"/>
                    <a:pt x="12909" y="8222"/>
                    <a:pt x="12142" y="7555"/>
                  </a:cubicBezTo>
                  <a:lnTo>
                    <a:pt x="9574" y="5453"/>
                  </a:lnTo>
                  <a:lnTo>
                    <a:pt x="12242" y="1384"/>
                  </a:lnTo>
                  <a:cubicBezTo>
                    <a:pt x="12542" y="917"/>
                    <a:pt x="12376" y="283"/>
                    <a:pt x="11875" y="83"/>
                  </a:cubicBezTo>
                  <a:cubicBezTo>
                    <a:pt x="11750" y="27"/>
                    <a:pt x="11619" y="1"/>
                    <a:pt x="11492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-2594175" y="2868325"/>
              <a:ext cx="98425" cy="111775"/>
            </a:xfrm>
            <a:custGeom>
              <a:avLst/>
              <a:gdLst/>
              <a:ahLst/>
              <a:cxnLst/>
              <a:rect l="l" t="t" r="r" b="b"/>
              <a:pathLst>
                <a:path w="3937" h="4471" extrusionOk="0">
                  <a:moveTo>
                    <a:pt x="3836" y="1"/>
                  </a:moveTo>
                  <a:lnTo>
                    <a:pt x="0" y="4471"/>
                  </a:lnTo>
                  <a:lnTo>
                    <a:pt x="167" y="4304"/>
                  </a:lnTo>
                  <a:lnTo>
                    <a:pt x="501" y="4370"/>
                  </a:lnTo>
                  <a:cubicBezTo>
                    <a:pt x="637" y="4401"/>
                    <a:pt x="772" y="4416"/>
                    <a:pt x="905" y="4416"/>
                  </a:cubicBezTo>
                  <a:cubicBezTo>
                    <a:pt x="1483" y="4416"/>
                    <a:pt x="2003" y="4132"/>
                    <a:pt x="2302" y="3670"/>
                  </a:cubicBezTo>
                  <a:lnTo>
                    <a:pt x="3603" y="1735"/>
                  </a:lnTo>
                  <a:cubicBezTo>
                    <a:pt x="3803" y="1402"/>
                    <a:pt x="3936" y="1001"/>
                    <a:pt x="3936" y="634"/>
                  </a:cubicBezTo>
                  <a:cubicBezTo>
                    <a:pt x="3936" y="401"/>
                    <a:pt x="3903" y="201"/>
                    <a:pt x="3836" y="1"/>
                  </a:cubicBezTo>
                  <a:close/>
                </a:path>
              </a:pathLst>
            </a:custGeom>
            <a:solidFill>
              <a:srgbClr val="EF8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-2655050" y="2795525"/>
              <a:ext cx="104250" cy="82000"/>
            </a:xfrm>
            <a:custGeom>
              <a:avLst/>
              <a:gdLst/>
              <a:ahLst/>
              <a:cxnLst/>
              <a:rect l="l" t="t" r="r" b="b"/>
              <a:pathLst>
                <a:path w="4170" h="3280" extrusionOk="0">
                  <a:moveTo>
                    <a:pt x="3968" y="0"/>
                  </a:moveTo>
                  <a:cubicBezTo>
                    <a:pt x="3925" y="0"/>
                    <a:pt x="3878" y="16"/>
                    <a:pt x="3836" y="44"/>
                  </a:cubicBezTo>
                  <a:lnTo>
                    <a:pt x="1201" y="1578"/>
                  </a:lnTo>
                  <a:cubicBezTo>
                    <a:pt x="1201" y="1578"/>
                    <a:pt x="1168" y="1578"/>
                    <a:pt x="1168" y="1612"/>
                  </a:cubicBezTo>
                  <a:lnTo>
                    <a:pt x="67" y="2946"/>
                  </a:lnTo>
                  <a:cubicBezTo>
                    <a:pt x="0" y="3046"/>
                    <a:pt x="34" y="3146"/>
                    <a:pt x="100" y="3246"/>
                  </a:cubicBezTo>
                  <a:cubicBezTo>
                    <a:pt x="167" y="3280"/>
                    <a:pt x="200" y="3280"/>
                    <a:pt x="234" y="3280"/>
                  </a:cubicBezTo>
                  <a:cubicBezTo>
                    <a:pt x="334" y="3280"/>
                    <a:pt x="400" y="3246"/>
                    <a:pt x="400" y="3213"/>
                  </a:cubicBezTo>
                  <a:lnTo>
                    <a:pt x="1435" y="1912"/>
                  </a:lnTo>
                  <a:lnTo>
                    <a:pt x="4036" y="411"/>
                  </a:lnTo>
                  <a:cubicBezTo>
                    <a:pt x="4170" y="377"/>
                    <a:pt x="4170" y="244"/>
                    <a:pt x="4103" y="111"/>
                  </a:cubicBezTo>
                  <a:cubicBezTo>
                    <a:pt x="4084" y="32"/>
                    <a:pt x="4030" y="0"/>
                    <a:pt x="3968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-2616700" y="2827000"/>
              <a:ext cx="104275" cy="82225"/>
            </a:xfrm>
            <a:custGeom>
              <a:avLst/>
              <a:gdLst/>
              <a:ahLst/>
              <a:cxnLst/>
              <a:rect l="l" t="t" r="r" b="b"/>
              <a:pathLst>
                <a:path w="4171" h="3289" extrusionOk="0">
                  <a:moveTo>
                    <a:pt x="3959" y="1"/>
                  </a:moveTo>
                  <a:cubicBezTo>
                    <a:pt x="3922" y="1"/>
                    <a:pt x="3881" y="8"/>
                    <a:pt x="3837" y="19"/>
                  </a:cubicBezTo>
                  <a:lnTo>
                    <a:pt x="1201" y="1554"/>
                  </a:lnTo>
                  <a:cubicBezTo>
                    <a:pt x="1201" y="1554"/>
                    <a:pt x="1168" y="1554"/>
                    <a:pt x="1168" y="1620"/>
                  </a:cubicBezTo>
                  <a:lnTo>
                    <a:pt x="67" y="2921"/>
                  </a:lnTo>
                  <a:cubicBezTo>
                    <a:pt x="1" y="3021"/>
                    <a:pt x="34" y="3155"/>
                    <a:pt x="134" y="3221"/>
                  </a:cubicBezTo>
                  <a:cubicBezTo>
                    <a:pt x="167" y="3288"/>
                    <a:pt x="201" y="3288"/>
                    <a:pt x="234" y="3288"/>
                  </a:cubicBezTo>
                  <a:cubicBezTo>
                    <a:pt x="301" y="3288"/>
                    <a:pt x="368" y="3221"/>
                    <a:pt x="401" y="3188"/>
                  </a:cubicBezTo>
                  <a:lnTo>
                    <a:pt x="1468" y="1887"/>
                  </a:lnTo>
                  <a:lnTo>
                    <a:pt x="4037" y="386"/>
                  </a:lnTo>
                  <a:cubicBezTo>
                    <a:pt x="4170" y="353"/>
                    <a:pt x="4170" y="219"/>
                    <a:pt x="4137" y="119"/>
                  </a:cubicBezTo>
                  <a:cubicBezTo>
                    <a:pt x="4092" y="30"/>
                    <a:pt x="4033" y="1"/>
                    <a:pt x="395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-2690075" y="2759800"/>
              <a:ext cx="103425" cy="81875"/>
            </a:xfrm>
            <a:custGeom>
              <a:avLst/>
              <a:gdLst/>
              <a:ahLst/>
              <a:cxnLst/>
              <a:rect l="l" t="t" r="r" b="b"/>
              <a:pathLst>
                <a:path w="4137" h="3275" extrusionOk="0">
                  <a:moveTo>
                    <a:pt x="3950" y="0"/>
                  </a:moveTo>
                  <a:cubicBezTo>
                    <a:pt x="3915" y="0"/>
                    <a:pt x="3879" y="10"/>
                    <a:pt x="3836" y="39"/>
                  </a:cubicBezTo>
                  <a:lnTo>
                    <a:pt x="1234" y="1573"/>
                  </a:lnTo>
                  <a:cubicBezTo>
                    <a:pt x="1168" y="1573"/>
                    <a:pt x="1168" y="1606"/>
                    <a:pt x="1168" y="1606"/>
                  </a:cubicBezTo>
                  <a:lnTo>
                    <a:pt x="100" y="2941"/>
                  </a:lnTo>
                  <a:cubicBezTo>
                    <a:pt x="0" y="3041"/>
                    <a:pt x="67" y="3208"/>
                    <a:pt x="134" y="3241"/>
                  </a:cubicBezTo>
                  <a:cubicBezTo>
                    <a:pt x="167" y="3274"/>
                    <a:pt x="234" y="3274"/>
                    <a:pt x="267" y="3274"/>
                  </a:cubicBezTo>
                  <a:cubicBezTo>
                    <a:pt x="334" y="3274"/>
                    <a:pt x="400" y="3241"/>
                    <a:pt x="434" y="3208"/>
                  </a:cubicBezTo>
                  <a:lnTo>
                    <a:pt x="1468" y="1907"/>
                  </a:lnTo>
                  <a:lnTo>
                    <a:pt x="4070" y="405"/>
                  </a:lnTo>
                  <a:cubicBezTo>
                    <a:pt x="4136" y="372"/>
                    <a:pt x="4136" y="339"/>
                    <a:pt x="4136" y="339"/>
                  </a:cubicBezTo>
                  <a:lnTo>
                    <a:pt x="3970" y="205"/>
                  </a:lnTo>
                  <a:lnTo>
                    <a:pt x="4103" y="39"/>
                  </a:lnTo>
                  <a:cubicBezTo>
                    <a:pt x="4045" y="19"/>
                    <a:pt x="3999" y="0"/>
                    <a:pt x="395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-2592525" y="4898950"/>
              <a:ext cx="521250" cy="274375"/>
            </a:xfrm>
            <a:custGeom>
              <a:avLst/>
              <a:gdLst/>
              <a:ahLst/>
              <a:cxnLst/>
              <a:rect l="l" t="t" r="r" b="b"/>
              <a:pathLst>
                <a:path w="20850" h="10975" extrusionOk="0">
                  <a:moveTo>
                    <a:pt x="3704" y="0"/>
                  </a:moveTo>
                  <a:lnTo>
                    <a:pt x="1" y="1535"/>
                  </a:lnTo>
                  <a:lnTo>
                    <a:pt x="268" y="7372"/>
                  </a:lnTo>
                  <a:cubicBezTo>
                    <a:pt x="368" y="9374"/>
                    <a:pt x="2036" y="10975"/>
                    <a:pt x="4071" y="10975"/>
                  </a:cubicBezTo>
                  <a:lnTo>
                    <a:pt x="20849" y="10975"/>
                  </a:lnTo>
                  <a:cubicBezTo>
                    <a:pt x="11442" y="9541"/>
                    <a:pt x="5472" y="2369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-3255477" y="2625830"/>
              <a:ext cx="1234250" cy="1581550"/>
            </a:xfrm>
            <a:custGeom>
              <a:avLst/>
              <a:gdLst/>
              <a:ahLst/>
              <a:cxnLst/>
              <a:rect l="l" t="t" r="r" b="b"/>
              <a:pathLst>
                <a:path w="49370" h="63262" extrusionOk="0">
                  <a:moveTo>
                    <a:pt x="27828" y="1"/>
                  </a:moveTo>
                  <a:cubicBezTo>
                    <a:pt x="27654" y="1"/>
                    <a:pt x="27476" y="53"/>
                    <a:pt x="27320" y="150"/>
                  </a:cubicBezTo>
                  <a:lnTo>
                    <a:pt x="20182" y="5320"/>
                  </a:lnTo>
                  <a:lnTo>
                    <a:pt x="16313" y="12392"/>
                  </a:lnTo>
                  <a:cubicBezTo>
                    <a:pt x="15679" y="10758"/>
                    <a:pt x="14445" y="9390"/>
                    <a:pt x="12843" y="8756"/>
                  </a:cubicBezTo>
                  <a:cubicBezTo>
                    <a:pt x="10642" y="7889"/>
                    <a:pt x="8140" y="8389"/>
                    <a:pt x="5805" y="7889"/>
                  </a:cubicBezTo>
                  <a:cubicBezTo>
                    <a:pt x="4171" y="7555"/>
                    <a:pt x="2736" y="6788"/>
                    <a:pt x="1469" y="5721"/>
                  </a:cubicBezTo>
                  <a:lnTo>
                    <a:pt x="1469" y="5721"/>
                  </a:lnTo>
                  <a:cubicBezTo>
                    <a:pt x="2269" y="6121"/>
                    <a:pt x="3136" y="6454"/>
                    <a:pt x="4070" y="6588"/>
                  </a:cubicBezTo>
                  <a:cubicBezTo>
                    <a:pt x="4499" y="6656"/>
                    <a:pt x="4934" y="6691"/>
                    <a:pt x="5368" y="6691"/>
                  </a:cubicBezTo>
                  <a:cubicBezTo>
                    <a:pt x="7466" y="6691"/>
                    <a:pt x="9549" y="5889"/>
                    <a:pt x="10875" y="4286"/>
                  </a:cubicBezTo>
                  <a:lnTo>
                    <a:pt x="10875" y="4286"/>
                  </a:lnTo>
                  <a:cubicBezTo>
                    <a:pt x="9605" y="5219"/>
                    <a:pt x="8049" y="5647"/>
                    <a:pt x="6467" y="5647"/>
                  </a:cubicBezTo>
                  <a:cubicBezTo>
                    <a:pt x="4767" y="5647"/>
                    <a:pt x="3037" y="5152"/>
                    <a:pt x="1602" y="4253"/>
                  </a:cubicBezTo>
                  <a:cubicBezTo>
                    <a:pt x="1268" y="4053"/>
                    <a:pt x="935" y="3786"/>
                    <a:pt x="635" y="3552"/>
                  </a:cubicBezTo>
                  <a:lnTo>
                    <a:pt x="635" y="3552"/>
                  </a:lnTo>
                  <a:cubicBezTo>
                    <a:pt x="1602" y="10557"/>
                    <a:pt x="1502" y="18563"/>
                    <a:pt x="801" y="25601"/>
                  </a:cubicBezTo>
                  <a:cubicBezTo>
                    <a:pt x="1" y="33507"/>
                    <a:pt x="6205" y="42280"/>
                    <a:pt x="11776" y="48384"/>
                  </a:cubicBezTo>
                  <a:lnTo>
                    <a:pt x="23951" y="48384"/>
                  </a:lnTo>
                  <a:lnTo>
                    <a:pt x="30790" y="58792"/>
                  </a:lnTo>
                  <a:lnTo>
                    <a:pt x="49369" y="63262"/>
                  </a:lnTo>
                  <a:lnTo>
                    <a:pt x="47001" y="57424"/>
                  </a:lnTo>
                  <a:lnTo>
                    <a:pt x="44666" y="58292"/>
                  </a:lnTo>
                  <a:lnTo>
                    <a:pt x="37494" y="41646"/>
                  </a:lnTo>
                  <a:cubicBezTo>
                    <a:pt x="37127" y="40646"/>
                    <a:pt x="36494" y="39578"/>
                    <a:pt x="35726" y="38477"/>
                  </a:cubicBezTo>
                  <a:cubicBezTo>
                    <a:pt x="32644" y="34069"/>
                    <a:pt x="27519" y="31472"/>
                    <a:pt x="22087" y="31472"/>
                  </a:cubicBezTo>
                  <a:cubicBezTo>
                    <a:pt x="22053" y="31472"/>
                    <a:pt x="22018" y="31472"/>
                    <a:pt x="21983" y="31472"/>
                  </a:cubicBezTo>
                  <a:lnTo>
                    <a:pt x="21049" y="31472"/>
                  </a:lnTo>
                  <a:cubicBezTo>
                    <a:pt x="21183" y="30105"/>
                    <a:pt x="20849" y="28737"/>
                    <a:pt x="19982" y="27603"/>
                  </a:cubicBezTo>
                  <a:cubicBezTo>
                    <a:pt x="18648" y="25902"/>
                    <a:pt x="16313" y="24901"/>
                    <a:pt x="15212" y="23166"/>
                  </a:cubicBezTo>
                  <a:lnTo>
                    <a:pt x="21316" y="16929"/>
                  </a:lnTo>
                  <a:cubicBezTo>
                    <a:pt x="24385" y="16495"/>
                    <a:pt x="25853" y="13793"/>
                    <a:pt x="25853" y="13793"/>
                  </a:cubicBezTo>
                  <a:lnTo>
                    <a:pt x="26186" y="13893"/>
                  </a:lnTo>
                  <a:cubicBezTo>
                    <a:pt x="26316" y="13924"/>
                    <a:pt x="26446" y="13939"/>
                    <a:pt x="26575" y="13939"/>
                  </a:cubicBezTo>
                  <a:cubicBezTo>
                    <a:pt x="27145" y="13939"/>
                    <a:pt x="27688" y="13649"/>
                    <a:pt x="27988" y="13159"/>
                  </a:cubicBezTo>
                  <a:lnTo>
                    <a:pt x="29288" y="11258"/>
                  </a:lnTo>
                  <a:cubicBezTo>
                    <a:pt x="29322" y="11158"/>
                    <a:pt x="29422" y="11091"/>
                    <a:pt x="29455" y="10991"/>
                  </a:cubicBezTo>
                  <a:cubicBezTo>
                    <a:pt x="29489" y="10924"/>
                    <a:pt x="29522" y="10824"/>
                    <a:pt x="29589" y="10724"/>
                  </a:cubicBezTo>
                  <a:cubicBezTo>
                    <a:pt x="29622" y="10491"/>
                    <a:pt x="29655" y="10324"/>
                    <a:pt x="29655" y="10124"/>
                  </a:cubicBezTo>
                  <a:lnTo>
                    <a:pt x="29655" y="9790"/>
                  </a:lnTo>
                  <a:cubicBezTo>
                    <a:pt x="29655" y="9723"/>
                    <a:pt x="29622" y="9590"/>
                    <a:pt x="29622" y="9490"/>
                  </a:cubicBezTo>
                  <a:cubicBezTo>
                    <a:pt x="29522" y="8956"/>
                    <a:pt x="29288" y="8456"/>
                    <a:pt x="28955" y="8056"/>
                  </a:cubicBezTo>
                  <a:lnTo>
                    <a:pt x="28955" y="7989"/>
                  </a:lnTo>
                  <a:cubicBezTo>
                    <a:pt x="28888" y="7956"/>
                    <a:pt x="28888" y="7922"/>
                    <a:pt x="28855" y="7922"/>
                  </a:cubicBezTo>
                  <a:cubicBezTo>
                    <a:pt x="28721" y="7755"/>
                    <a:pt x="28621" y="7622"/>
                    <a:pt x="28455" y="7489"/>
                  </a:cubicBezTo>
                  <a:lnTo>
                    <a:pt x="26053" y="5587"/>
                  </a:lnTo>
                  <a:lnTo>
                    <a:pt x="25886" y="5454"/>
                  </a:lnTo>
                  <a:lnTo>
                    <a:pt x="26019" y="5287"/>
                  </a:lnTo>
                  <a:lnTo>
                    <a:pt x="28588" y="1384"/>
                  </a:lnTo>
                  <a:cubicBezTo>
                    <a:pt x="28855" y="917"/>
                    <a:pt x="28688" y="283"/>
                    <a:pt x="28188" y="83"/>
                  </a:cubicBezTo>
                  <a:cubicBezTo>
                    <a:pt x="28076" y="28"/>
                    <a:pt x="27953" y="1"/>
                    <a:pt x="27828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-4055225" y="1944325"/>
              <a:ext cx="846475" cy="506225"/>
            </a:xfrm>
            <a:custGeom>
              <a:avLst/>
              <a:gdLst/>
              <a:ahLst/>
              <a:cxnLst/>
              <a:rect l="l" t="t" r="r" b="b"/>
              <a:pathLst>
                <a:path w="33859" h="20249" extrusionOk="0">
                  <a:moveTo>
                    <a:pt x="16546" y="1"/>
                  </a:moveTo>
                  <a:cubicBezTo>
                    <a:pt x="16179" y="1902"/>
                    <a:pt x="15345" y="3670"/>
                    <a:pt x="14177" y="5238"/>
                  </a:cubicBezTo>
                  <a:cubicBezTo>
                    <a:pt x="11942" y="5738"/>
                    <a:pt x="9707" y="6305"/>
                    <a:pt x="7673" y="7339"/>
                  </a:cubicBezTo>
                  <a:lnTo>
                    <a:pt x="6805" y="7840"/>
                  </a:lnTo>
                  <a:cubicBezTo>
                    <a:pt x="5071" y="8007"/>
                    <a:pt x="3336" y="7940"/>
                    <a:pt x="1835" y="8740"/>
                  </a:cubicBezTo>
                  <a:cubicBezTo>
                    <a:pt x="1035" y="9174"/>
                    <a:pt x="434" y="9841"/>
                    <a:pt x="1" y="10675"/>
                  </a:cubicBezTo>
                  <a:cubicBezTo>
                    <a:pt x="601" y="10909"/>
                    <a:pt x="1201" y="11109"/>
                    <a:pt x="1835" y="11276"/>
                  </a:cubicBezTo>
                  <a:cubicBezTo>
                    <a:pt x="2469" y="10242"/>
                    <a:pt x="3370" y="9341"/>
                    <a:pt x="4504" y="8841"/>
                  </a:cubicBezTo>
                  <a:cubicBezTo>
                    <a:pt x="5004" y="8607"/>
                    <a:pt x="5538" y="8440"/>
                    <a:pt x="6138" y="8307"/>
                  </a:cubicBezTo>
                  <a:lnTo>
                    <a:pt x="6138" y="8307"/>
                  </a:lnTo>
                  <a:cubicBezTo>
                    <a:pt x="4871" y="9174"/>
                    <a:pt x="3737" y="10275"/>
                    <a:pt x="2969" y="11542"/>
                  </a:cubicBezTo>
                  <a:cubicBezTo>
                    <a:pt x="12676" y="13877"/>
                    <a:pt x="23317" y="11776"/>
                    <a:pt x="27053" y="15145"/>
                  </a:cubicBezTo>
                  <a:cubicBezTo>
                    <a:pt x="28387" y="16346"/>
                    <a:pt x="29555" y="18114"/>
                    <a:pt x="30489" y="20249"/>
                  </a:cubicBezTo>
                  <a:cubicBezTo>
                    <a:pt x="31023" y="20115"/>
                    <a:pt x="31556" y="19848"/>
                    <a:pt x="31990" y="19481"/>
                  </a:cubicBezTo>
                  <a:cubicBezTo>
                    <a:pt x="33725" y="17980"/>
                    <a:pt x="33858" y="15178"/>
                    <a:pt x="32757" y="13144"/>
                  </a:cubicBezTo>
                  <a:cubicBezTo>
                    <a:pt x="32157" y="11909"/>
                    <a:pt x="31189" y="10909"/>
                    <a:pt x="30089" y="10008"/>
                  </a:cubicBezTo>
                  <a:cubicBezTo>
                    <a:pt x="30189" y="9608"/>
                    <a:pt x="30222" y="9174"/>
                    <a:pt x="30222" y="8774"/>
                  </a:cubicBezTo>
                  <a:cubicBezTo>
                    <a:pt x="30155" y="6339"/>
                    <a:pt x="28521" y="4137"/>
                    <a:pt x="26353" y="3103"/>
                  </a:cubicBezTo>
                  <a:cubicBezTo>
                    <a:pt x="25176" y="2542"/>
                    <a:pt x="23871" y="2285"/>
                    <a:pt x="22562" y="2285"/>
                  </a:cubicBezTo>
                  <a:cubicBezTo>
                    <a:pt x="21458" y="2285"/>
                    <a:pt x="20351" y="2467"/>
                    <a:pt x="19314" y="2803"/>
                  </a:cubicBezTo>
                  <a:cubicBezTo>
                    <a:pt x="18681" y="3003"/>
                    <a:pt x="18047" y="3270"/>
                    <a:pt x="17480" y="3603"/>
                  </a:cubicBezTo>
                  <a:cubicBezTo>
                    <a:pt x="17646" y="2336"/>
                    <a:pt x="17313" y="1068"/>
                    <a:pt x="16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-2444075" y="4082525"/>
              <a:ext cx="442850" cy="291900"/>
            </a:xfrm>
            <a:custGeom>
              <a:avLst/>
              <a:gdLst/>
              <a:ahLst/>
              <a:cxnLst/>
              <a:rect l="l" t="t" r="r" b="b"/>
              <a:pathLst>
                <a:path w="17714" h="11676" extrusionOk="0">
                  <a:moveTo>
                    <a:pt x="15545" y="1"/>
                  </a:moveTo>
                  <a:lnTo>
                    <a:pt x="1" y="6272"/>
                  </a:lnTo>
                  <a:lnTo>
                    <a:pt x="2169" y="11676"/>
                  </a:lnTo>
                  <a:lnTo>
                    <a:pt x="17713" y="5405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-4517225" y="13464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569"/>
                  </a:moveTo>
                  <a:cubicBezTo>
                    <a:pt x="5805" y="1569"/>
                    <a:pt x="7006" y="2803"/>
                    <a:pt x="7006" y="4304"/>
                  </a:cubicBezTo>
                  <a:cubicBezTo>
                    <a:pt x="7006" y="5772"/>
                    <a:pt x="5805" y="7006"/>
                    <a:pt x="4304" y="7006"/>
                  </a:cubicBezTo>
                  <a:cubicBezTo>
                    <a:pt x="2803" y="7006"/>
                    <a:pt x="1602" y="5772"/>
                    <a:pt x="1602" y="4304"/>
                  </a:cubicBezTo>
                  <a:cubicBezTo>
                    <a:pt x="1602" y="2803"/>
                    <a:pt x="2803" y="1569"/>
                    <a:pt x="4304" y="1569"/>
                  </a:cubicBezTo>
                  <a:close/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39" y="8574"/>
                    <a:pt x="8607" y="6639"/>
                    <a:pt x="8607" y="4304"/>
                  </a:cubicBezTo>
                  <a:cubicBezTo>
                    <a:pt x="8607" y="1902"/>
                    <a:pt x="6672" y="1"/>
                    <a:pt x="4304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-3886775" y="1538200"/>
              <a:ext cx="215175" cy="214350"/>
            </a:xfrm>
            <a:custGeom>
              <a:avLst/>
              <a:gdLst/>
              <a:ahLst/>
              <a:cxnLst/>
              <a:rect l="l" t="t" r="r" b="b"/>
              <a:pathLst>
                <a:path w="8607" h="8574" extrusionOk="0">
                  <a:moveTo>
                    <a:pt x="4304" y="1"/>
                  </a:moveTo>
                  <a:cubicBezTo>
                    <a:pt x="1935" y="1"/>
                    <a:pt x="1" y="1902"/>
                    <a:pt x="1" y="4304"/>
                  </a:cubicBezTo>
                  <a:cubicBezTo>
                    <a:pt x="1" y="6672"/>
                    <a:pt x="1935" y="8574"/>
                    <a:pt x="4304" y="8574"/>
                  </a:cubicBezTo>
                  <a:cubicBezTo>
                    <a:pt x="6672" y="8574"/>
                    <a:pt x="8607" y="6672"/>
                    <a:pt x="8607" y="4304"/>
                  </a:cubicBezTo>
                  <a:cubicBezTo>
                    <a:pt x="8573" y="1902"/>
                    <a:pt x="6639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-4195325" y="663875"/>
              <a:ext cx="440350" cy="482775"/>
            </a:xfrm>
            <a:custGeom>
              <a:avLst/>
              <a:gdLst/>
              <a:ahLst/>
              <a:cxnLst/>
              <a:rect l="l" t="t" r="r" b="b"/>
              <a:pathLst>
                <a:path w="17614" h="19311" extrusionOk="0">
                  <a:moveTo>
                    <a:pt x="2076" y="1"/>
                  </a:moveTo>
                  <a:cubicBezTo>
                    <a:pt x="998" y="1"/>
                    <a:pt x="1" y="870"/>
                    <a:pt x="1" y="2084"/>
                  </a:cubicBezTo>
                  <a:lnTo>
                    <a:pt x="1" y="17228"/>
                  </a:lnTo>
                  <a:cubicBezTo>
                    <a:pt x="1" y="18442"/>
                    <a:pt x="998" y="19311"/>
                    <a:pt x="2076" y="19311"/>
                  </a:cubicBezTo>
                  <a:cubicBezTo>
                    <a:pt x="2420" y="19311"/>
                    <a:pt x="2772" y="19223"/>
                    <a:pt x="3103" y="19029"/>
                  </a:cubicBezTo>
                  <a:lnTo>
                    <a:pt x="16245" y="11457"/>
                  </a:lnTo>
                  <a:cubicBezTo>
                    <a:pt x="17613" y="10623"/>
                    <a:pt x="17613" y="8655"/>
                    <a:pt x="16245" y="7854"/>
                  </a:cubicBezTo>
                  <a:lnTo>
                    <a:pt x="3103" y="282"/>
                  </a:lnTo>
                  <a:cubicBezTo>
                    <a:pt x="2772" y="89"/>
                    <a:pt x="2420" y="1"/>
                    <a:pt x="2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39" name="Google Shape;2239;p50"/>
          <p:cNvGrpSpPr/>
          <p:nvPr/>
        </p:nvGrpSpPr>
        <p:grpSpPr>
          <a:xfrm>
            <a:off x="4466463" y="3305947"/>
            <a:ext cx="2958303" cy="1593589"/>
            <a:chOff x="4466463" y="3305947"/>
            <a:chExt cx="2958303" cy="1593589"/>
          </a:xfrm>
        </p:grpSpPr>
        <p:grpSp>
          <p:nvGrpSpPr>
            <p:cNvPr id="2240" name="Google Shape;2240;p50"/>
            <p:cNvGrpSpPr/>
            <p:nvPr/>
          </p:nvGrpSpPr>
          <p:grpSpPr>
            <a:xfrm flipH="1">
              <a:off x="6574013" y="4048812"/>
              <a:ext cx="850753" cy="850724"/>
              <a:chOff x="780950" y="891300"/>
              <a:chExt cx="727575" cy="727550"/>
            </a:xfrm>
          </p:grpSpPr>
          <p:sp>
            <p:nvSpPr>
              <p:cNvPr id="2241" name="Google Shape;2241;p5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2" name="Google Shape;2242;p5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3" name="Google Shape;2243;p5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4" name="Google Shape;2244;p5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5" name="Google Shape;2245;p5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6" name="Google Shape;2246;p5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47" name="Google Shape;2247;p5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48" name="Google Shape;2248;p50"/>
            <p:cNvGrpSpPr/>
            <p:nvPr/>
          </p:nvGrpSpPr>
          <p:grpSpPr>
            <a:xfrm>
              <a:off x="4466463" y="3863531"/>
              <a:ext cx="1021756" cy="332094"/>
              <a:chOff x="7289663" y="3996131"/>
              <a:chExt cx="1021756" cy="332094"/>
            </a:xfrm>
          </p:grpSpPr>
          <p:sp>
            <p:nvSpPr>
              <p:cNvPr id="2249" name="Google Shape;2249;p50"/>
              <p:cNvSpPr/>
              <p:nvPr/>
            </p:nvSpPr>
            <p:spPr>
              <a:xfrm>
                <a:off x="7289663" y="40442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0" name="Google Shape;2250;p50"/>
              <p:cNvSpPr/>
              <p:nvPr/>
            </p:nvSpPr>
            <p:spPr>
              <a:xfrm>
                <a:off x="7308447" y="39961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1" name="Google Shape;2251;p50"/>
              <p:cNvSpPr/>
              <p:nvPr/>
            </p:nvSpPr>
            <p:spPr>
              <a:xfrm>
                <a:off x="7433897" y="40440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2" name="Google Shape;2252;p50"/>
              <p:cNvSpPr/>
              <p:nvPr/>
            </p:nvSpPr>
            <p:spPr>
              <a:xfrm>
                <a:off x="7705879" y="40446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3" name="Google Shape;2253;p50"/>
              <p:cNvSpPr/>
              <p:nvPr/>
            </p:nvSpPr>
            <p:spPr>
              <a:xfrm>
                <a:off x="7979347" y="40438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54" name="Google Shape;2254;p50"/>
            <p:cNvGrpSpPr/>
            <p:nvPr/>
          </p:nvGrpSpPr>
          <p:grpSpPr>
            <a:xfrm>
              <a:off x="5297661" y="3305947"/>
              <a:ext cx="749797" cy="717499"/>
              <a:chOff x="7847861" y="3178722"/>
              <a:chExt cx="749797" cy="717499"/>
            </a:xfrm>
          </p:grpSpPr>
          <p:sp>
            <p:nvSpPr>
              <p:cNvPr id="2255" name="Google Shape;2255;p50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6" name="Google Shape;2256;p50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7" name="Google Shape;2257;p50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8" name="Google Shape;2258;p50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9" name="Google Shape;2259;p50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" y="372745"/>
            <a:ext cx="9076055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00" y="511810"/>
            <a:ext cx="9017000" cy="3860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520" y="411480"/>
            <a:ext cx="8950960" cy="414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315" y="993140"/>
            <a:ext cx="896874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8" name="Google Shape;1828;p44"/>
          <p:cNvGrpSpPr/>
          <p:nvPr/>
        </p:nvGrpSpPr>
        <p:grpSpPr>
          <a:xfrm flipH="1">
            <a:off x="4960770" y="622090"/>
            <a:ext cx="4023614" cy="3946795"/>
            <a:chOff x="574956" y="-253549"/>
            <a:chExt cx="3441045" cy="3375349"/>
          </a:xfrm>
        </p:grpSpPr>
        <p:sp>
          <p:nvSpPr>
            <p:cNvPr id="1829" name="Google Shape;1829;p44"/>
            <p:cNvSpPr/>
            <p:nvPr/>
          </p:nvSpPr>
          <p:spPr>
            <a:xfrm>
              <a:off x="1092425" y="2833800"/>
              <a:ext cx="1967250" cy="210675"/>
            </a:xfrm>
            <a:custGeom>
              <a:avLst/>
              <a:gdLst/>
              <a:ahLst/>
              <a:cxnLst/>
              <a:rect l="l" t="t" r="r" b="b"/>
              <a:pathLst>
                <a:path w="78690" h="8427" extrusionOk="0">
                  <a:moveTo>
                    <a:pt x="39335" y="0"/>
                  </a:moveTo>
                  <a:cubicBezTo>
                    <a:pt x="17613" y="0"/>
                    <a:pt x="0" y="1883"/>
                    <a:pt x="0" y="4204"/>
                  </a:cubicBezTo>
                  <a:cubicBezTo>
                    <a:pt x="0" y="6524"/>
                    <a:pt x="17613" y="8426"/>
                    <a:pt x="39335" y="8426"/>
                  </a:cubicBezTo>
                  <a:cubicBezTo>
                    <a:pt x="61076" y="8426"/>
                    <a:pt x="78689" y="6524"/>
                    <a:pt x="78689" y="4204"/>
                  </a:cubicBezTo>
                  <a:cubicBezTo>
                    <a:pt x="78689" y="1883"/>
                    <a:pt x="61076" y="0"/>
                    <a:pt x="39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1144725" y="2839500"/>
              <a:ext cx="1862650" cy="198775"/>
            </a:xfrm>
            <a:custGeom>
              <a:avLst/>
              <a:gdLst/>
              <a:ahLst/>
              <a:cxnLst/>
              <a:rect l="l" t="t" r="r" b="b"/>
              <a:pathLst>
                <a:path w="74506" h="7951" extrusionOk="0">
                  <a:moveTo>
                    <a:pt x="37243" y="0"/>
                  </a:moveTo>
                  <a:cubicBezTo>
                    <a:pt x="16663" y="0"/>
                    <a:pt x="0" y="1788"/>
                    <a:pt x="0" y="3976"/>
                  </a:cubicBezTo>
                  <a:cubicBezTo>
                    <a:pt x="0" y="6182"/>
                    <a:pt x="16663" y="7951"/>
                    <a:pt x="37243" y="7951"/>
                  </a:cubicBezTo>
                  <a:cubicBezTo>
                    <a:pt x="57824" y="7951"/>
                    <a:pt x="74505" y="6182"/>
                    <a:pt x="74505" y="3976"/>
                  </a:cubicBezTo>
                  <a:cubicBezTo>
                    <a:pt x="74505" y="1788"/>
                    <a:pt x="57824" y="0"/>
                    <a:pt x="37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1266450" y="2852800"/>
              <a:ext cx="1619175" cy="149825"/>
            </a:xfrm>
            <a:custGeom>
              <a:avLst/>
              <a:gdLst/>
              <a:ahLst/>
              <a:cxnLst/>
              <a:rect l="l" t="t" r="r" b="b"/>
              <a:pathLst>
                <a:path w="64767" h="5993" extrusionOk="0">
                  <a:moveTo>
                    <a:pt x="32374" y="1"/>
                  </a:moveTo>
                  <a:cubicBezTo>
                    <a:pt x="14495" y="1"/>
                    <a:pt x="1" y="1351"/>
                    <a:pt x="1" y="2987"/>
                  </a:cubicBezTo>
                  <a:cubicBezTo>
                    <a:pt x="1" y="4642"/>
                    <a:pt x="14495" y="5992"/>
                    <a:pt x="32374" y="5992"/>
                  </a:cubicBezTo>
                  <a:cubicBezTo>
                    <a:pt x="50273" y="5992"/>
                    <a:pt x="64767" y="4642"/>
                    <a:pt x="64767" y="2987"/>
                  </a:cubicBezTo>
                  <a:cubicBezTo>
                    <a:pt x="64767" y="1351"/>
                    <a:pt x="50273" y="1"/>
                    <a:pt x="32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3217525" y="1429375"/>
              <a:ext cx="531175" cy="534700"/>
            </a:xfrm>
            <a:custGeom>
              <a:avLst/>
              <a:gdLst/>
              <a:ahLst/>
              <a:cxnLst/>
              <a:rect l="l" t="t" r="r" b="b"/>
              <a:pathLst>
                <a:path w="21247" h="21388" extrusionOk="0">
                  <a:moveTo>
                    <a:pt x="15186" y="0"/>
                  </a:moveTo>
                  <a:cubicBezTo>
                    <a:pt x="14942" y="0"/>
                    <a:pt x="14696" y="71"/>
                    <a:pt x="14475" y="218"/>
                  </a:cubicBezTo>
                  <a:cubicBezTo>
                    <a:pt x="11356" y="2234"/>
                    <a:pt x="8712" y="4897"/>
                    <a:pt x="6715" y="8035"/>
                  </a:cubicBezTo>
                  <a:cubicBezTo>
                    <a:pt x="6543" y="6685"/>
                    <a:pt x="6696" y="5296"/>
                    <a:pt x="7076" y="3984"/>
                  </a:cubicBezTo>
                  <a:cubicBezTo>
                    <a:pt x="7266" y="3280"/>
                    <a:pt x="6924" y="2538"/>
                    <a:pt x="6258" y="2253"/>
                  </a:cubicBezTo>
                  <a:lnTo>
                    <a:pt x="6239" y="2253"/>
                  </a:lnTo>
                  <a:cubicBezTo>
                    <a:pt x="6053" y="2165"/>
                    <a:pt x="5855" y="2124"/>
                    <a:pt x="5659" y="2124"/>
                  </a:cubicBezTo>
                  <a:cubicBezTo>
                    <a:pt x="5134" y="2124"/>
                    <a:pt x="4619" y="2420"/>
                    <a:pt x="4356" y="2919"/>
                  </a:cubicBezTo>
                  <a:cubicBezTo>
                    <a:pt x="2701" y="6171"/>
                    <a:pt x="2245" y="10033"/>
                    <a:pt x="3158" y="13570"/>
                  </a:cubicBezTo>
                  <a:lnTo>
                    <a:pt x="0" y="16861"/>
                  </a:lnTo>
                  <a:cubicBezTo>
                    <a:pt x="1845" y="18345"/>
                    <a:pt x="3671" y="19866"/>
                    <a:pt x="5497" y="21388"/>
                  </a:cubicBezTo>
                  <a:lnTo>
                    <a:pt x="7704" y="17679"/>
                  </a:lnTo>
                  <a:cubicBezTo>
                    <a:pt x="10443" y="17299"/>
                    <a:pt x="13011" y="15777"/>
                    <a:pt x="14684" y="13570"/>
                  </a:cubicBezTo>
                  <a:cubicBezTo>
                    <a:pt x="16434" y="13019"/>
                    <a:pt x="18222" y="12543"/>
                    <a:pt x="19972" y="12030"/>
                  </a:cubicBezTo>
                  <a:cubicBezTo>
                    <a:pt x="20448" y="11878"/>
                    <a:pt x="20695" y="11383"/>
                    <a:pt x="20543" y="10927"/>
                  </a:cubicBezTo>
                  <a:lnTo>
                    <a:pt x="20543" y="10908"/>
                  </a:lnTo>
                  <a:cubicBezTo>
                    <a:pt x="20429" y="10549"/>
                    <a:pt x="20092" y="10317"/>
                    <a:pt x="19735" y="10317"/>
                  </a:cubicBezTo>
                  <a:cubicBezTo>
                    <a:pt x="19675" y="10317"/>
                    <a:pt x="19614" y="10323"/>
                    <a:pt x="19554" y="10337"/>
                  </a:cubicBezTo>
                  <a:cubicBezTo>
                    <a:pt x="18127" y="10641"/>
                    <a:pt x="16548" y="11003"/>
                    <a:pt x="15179" y="11307"/>
                  </a:cubicBezTo>
                  <a:cubicBezTo>
                    <a:pt x="16777" y="10489"/>
                    <a:pt x="18489" y="9690"/>
                    <a:pt x="20219" y="9158"/>
                  </a:cubicBezTo>
                  <a:cubicBezTo>
                    <a:pt x="20866" y="8929"/>
                    <a:pt x="21247" y="8245"/>
                    <a:pt x="21056" y="7579"/>
                  </a:cubicBezTo>
                  <a:lnTo>
                    <a:pt x="21056" y="7560"/>
                  </a:lnTo>
                  <a:cubicBezTo>
                    <a:pt x="20897" y="7002"/>
                    <a:pt x="20403" y="6644"/>
                    <a:pt x="19855" y="6644"/>
                  </a:cubicBezTo>
                  <a:cubicBezTo>
                    <a:pt x="19750" y="6644"/>
                    <a:pt x="19642" y="6657"/>
                    <a:pt x="19535" y="6685"/>
                  </a:cubicBezTo>
                  <a:cubicBezTo>
                    <a:pt x="17633" y="7160"/>
                    <a:pt x="15769" y="7826"/>
                    <a:pt x="14057" y="8720"/>
                  </a:cubicBezTo>
                  <a:cubicBezTo>
                    <a:pt x="15731" y="7408"/>
                    <a:pt x="17633" y="6362"/>
                    <a:pt x="19630" y="5601"/>
                  </a:cubicBezTo>
                  <a:cubicBezTo>
                    <a:pt x="20391" y="5296"/>
                    <a:pt x="20733" y="4459"/>
                    <a:pt x="20429" y="3737"/>
                  </a:cubicBezTo>
                  <a:lnTo>
                    <a:pt x="20429" y="3699"/>
                  </a:lnTo>
                  <a:cubicBezTo>
                    <a:pt x="20208" y="3169"/>
                    <a:pt x="19679" y="2855"/>
                    <a:pt x="19125" y="2855"/>
                  </a:cubicBezTo>
                  <a:cubicBezTo>
                    <a:pt x="18964" y="2855"/>
                    <a:pt x="18800" y="2882"/>
                    <a:pt x="18641" y="2938"/>
                  </a:cubicBezTo>
                  <a:cubicBezTo>
                    <a:pt x="16149" y="3889"/>
                    <a:pt x="13771" y="5220"/>
                    <a:pt x="11679" y="6894"/>
                  </a:cubicBezTo>
                  <a:cubicBezTo>
                    <a:pt x="12896" y="5201"/>
                    <a:pt x="14361" y="3661"/>
                    <a:pt x="16016" y="2329"/>
                  </a:cubicBezTo>
                  <a:cubicBezTo>
                    <a:pt x="16548" y="1873"/>
                    <a:pt x="16644" y="1093"/>
                    <a:pt x="16225" y="522"/>
                  </a:cubicBezTo>
                  <a:cubicBezTo>
                    <a:pt x="16206" y="522"/>
                    <a:pt x="16206" y="503"/>
                    <a:pt x="16206" y="503"/>
                  </a:cubicBezTo>
                  <a:cubicBezTo>
                    <a:pt x="15950" y="177"/>
                    <a:pt x="15572" y="0"/>
                    <a:pt x="1518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3385375" y="1630725"/>
              <a:ext cx="114150" cy="166925"/>
            </a:xfrm>
            <a:custGeom>
              <a:avLst/>
              <a:gdLst/>
              <a:ahLst/>
              <a:cxnLst/>
              <a:rect l="l" t="t" r="r" b="b"/>
              <a:pathLst>
                <a:path w="4566" h="6677" extrusionOk="0">
                  <a:moveTo>
                    <a:pt x="1" y="0"/>
                  </a:moveTo>
                  <a:lnTo>
                    <a:pt x="1" y="0"/>
                  </a:lnTo>
                  <a:cubicBezTo>
                    <a:pt x="2721" y="2302"/>
                    <a:pt x="1294" y="5897"/>
                    <a:pt x="438" y="6677"/>
                  </a:cubicBezTo>
                  <a:cubicBezTo>
                    <a:pt x="4566" y="4014"/>
                    <a:pt x="1865" y="76"/>
                    <a:pt x="1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1429075" y="1653850"/>
              <a:ext cx="2023375" cy="1467950"/>
            </a:xfrm>
            <a:custGeom>
              <a:avLst/>
              <a:gdLst/>
              <a:ahLst/>
              <a:cxnLst/>
              <a:rect l="l" t="t" r="r" b="b"/>
              <a:pathLst>
                <a:path w="80935" h="58718" extrusionOk="0">
                  <a:moveTo>
                    <a:pt x="35578" y="1"/>
                  </a:moveTo>
                  <a:cubicBezTo>
                    <a:pt x="34955" y="1"/>
                    <a:pt x="34330" y="47"/>
                    <a:pt x="33706" y="141"/>
                  </a:cubicBezTo>
                  <a:lnTo>
                    <a:pt x="25375" y="1415"/>
                  </a:lnTo>
                  <a:lnTo>
                    <a:pt x="15256" y="1567"/>
                  </a:lnTo>
                  <a:lnTo>
                    <a:pt x="6544" y="103"/>
                  </a:lnTo>
                  <a:lnTo>
                    <a:pt x="1" y="32628"/>
                  </a:lnTo>
                  <a:lnTo>
                    <a:pt x="2911" y="58572"/>
                  </a:lnTo>
                  <a:cubicBezTo>
                    <a:pt x="7905" y="56799"/>
                    <a:pt x="12098" y="56203"/>
                    <a:pt x="15775" y="56203"/>
                  </a:cubicBezTo>
                  <a:cubicBezTo>
                    <a:pt x="23327" y="56203"/>
                    <a:pt x="28702" y="58718"/>
                    <a:pt x="34363" y="58718"/>
                  </a:cubicBezTo>
                  <a:cubicBezTo>
                    <a:pt x="38336" y="58718"/>
                    <a:pt x="42449" y="57480"/>
                    <a:pt x="47553" y="53266"/>
                  </a:cubicBezTo>
                  <a:lnTo>
                    <a:pt x="42018" y="34321"/>
                  </a:lnTo>
                  <a:lnTo>
                    <a:pt x="41124" y="19523"/>
                  </a:lnTo>
                  <a:lnTo>
                    <a:pt x="52080" y="28653"/>
                  </a:lnTo>
                  <a:cubicBezTo>
                    <a:pt x="53759" y="30061"/>
                    <a:pt x="55821" y="30765"/>
                    <a:pt x="57882" y="30765"/>
                  </a:cubicBezTo>
                  <a:cubicBezTo>
                    <a:pt x="60025" y="30765"/>
                    <a:pt x="62166" y="30004"/>
                    <a:pt x="63873" y="28482"/>
                  </a:cubicBezTo>
                  <a:lnTo>
                    <a:pt x="80935" y="13360"/>
                  </a:lnTo>
                  <a:lnTo>
                    <a:pt x="73516" y="4763"/>
                  </a:lnTo>
                  <a:lnTo>
                    <a:pt x="58851" y="16974"/>
                  </a:lnTo>
                  <a:lnTo>
                    <a:pt x="44205" y="3374"/>
                  </a:lnTo>
                  <a:cubicBezTo>
                    <a:pt x="41836" y="1196"/>
                    <a:pt x="38749" y="1"/>
                    <a:pt x="35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2438150" y="1823300"/>
              <a:ext cx="69450" cy="337175"/>
            </a:xfrm>
            <a:custGeom>
              <a:avLst/>
              <a:gdLst/>
              <a:ahLst/>
              <a:cxnLst/>
              <a:rect l="l" t="t" r="r" b="b"/>
              <a:pathLst>
                <a:path w="2778" h="13487" extrusionOk="0">
                  <a:moveTo>
                    <a:pt x="0" y="1"/>
                  </a:moveTo>
                  <a:lnTo>
                    <a:pt x="780" y="12726"/>
                  </a:lnTo>
                  <a:lnTo>
                    <a:pt x="1674" y="13487"/>
                  </a:lnTo>
                  <a:cubicBezTo>
                    <a:pt x="2777" y="9378"/>
                    <a:pt x="2378" y="5022"/>
                    <a:pt x="533" y="11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2759125" y="2061050"/>
              <a:ext cx="141725" cy="135575"/>
            </a:xfrm>
            <a:custGeom>
              <a:avLst/>
              <a:gdLst/>
              <a:ahLst/>
              <a:cxnLst/>
              <a:rect l="l" t="t" r="r" b="b"/>
              <a:pathLst>
                <a:path w="5669" h="5423" extrusionOk="0">
                  <a:moveTo>
                    <a:pt x="4879" y="0"/>
                  </a:moveTo>
                  <a:cubicBezTo>
                    <a:pt x="2842" y="0"/>
                    <a:pt x="1077" y="1341"/>
                    <a:pt x="571" y="3292"/>
                  </a:cubicBezTo>
                  <a:lnTo>
                    <a:pt x="0" y="5422"/>
                  </a:lnTo>
                  <a:lnTo>
                    <a:pt x="5668" y="686"/>
                  </a:lnTo>
                  <a:lnTo>
                    <a:pt x="4965" y="1"/>
                  </a:lnTo>
                  <a:cubicBezTo>
                    <a:pt x="4936" y="1"/>
                    <a:pt x="4908" y="0"/>
                    <a:pt x="4879" y="0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1451900" y="2036350"/>
              <a:ext cx="1019550" cy="357600"/>
            </a:xfrm>
            <a:custGeom>
              <a:avLst/>
              <a:gdLst/>
              <a:ahLst/>
              <a:cxnLst/>
              <a:rect l="l" t="t" r="r" b="b"/>
              <a:pathLst>
                <a:path w="40782" h="14304" extrusionOk="0">
                  <a:moveTo>
                    <a:pt x="4167" y="0"/>
                  </a:moveTo>
                  <a:lnTo>
                    <a:pt x="2169" y="2130"/>
                  </a:lnTo>
                  <a:lnTo>
                    <a:pt x="1" y="12991"/>
                  </a:lnTo>
                  <a:lnTo>
                    <a:pt x="4167" y="8521"/>
                  </a:lnTo>
                  <a:lnTo>
                    <a:pt x="9530" y="14304"/>
                  </a:lnTo>
                  <a:lnTo>
                    <a:pt x="14913" y="8521"/>
                  </a:lnTo>
                  <a:lnTo>
                    <a:pt x="20277" y="14304"/>
                  </a:lnTo>
                  <a:lnTo>
                    <a:pt x="25660" y="8521"/>
                  </a:lnTo>
                  <a:lnTo>
                    <a:pt x="31024" y="14304"/>
                  </a:lnTo>
                  <a:lnTo>
                    <a:pt x="36407" y="8521"/>
                  </a:lnTo>
                  <a:lnTo>
                    <a:pt x="40782" y="13239"/>
                  </a:lnTo>
                  <a:lnTo>
                    <a:pt x="40230" y="4204"/>
                  </a:lnTo>
                  <a:lnTo>
                    <a:pt x="40553" y="4508"/>
                  </a:lnTo>
                  <a:lnTo>
                    <a:pt x="36407" y="0"/>
                  </a:lnTo>
                  <a:lnTo>
                    <a:pt x="31024" y="5801"/>
                  </a:lnTo>
                  <a:lnTo>
                    <a:pt x="25660" y="0"/>
                  </a:lnTo>
                  <a:lnTo>
                    <a:pt x="20277" y="5801"/>
                  </a:lnTo>
                  <a:lnTo>
                    <a:pt x="14913" y="0"/>
                  </a:lnTo>
                  <a:lnTo>
                    <a:pt x="9530" y="5801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1810450" y="1462400"/>
              <a:ext cx="253000" cy="375675"/>
            </a:xfrm>
            <a:custGeom>
              <a:avLst/>
              <a:gdLst/>
              <a:ahLst/>
              <a:cxnLst/>
              <a:rect l="l" t="t" r="r" b="b"/>
              <a:pathLst>
                <a:path w="10120" h="15027" extrusionOk="0">
                  <a:moveTo>
                    <a:pt x="1" y="0"/>
                  </a:moveTo>
                  <a:lnTo>
                    <a:pt x="1" y="9967"/>
                  </a:lnTo>
                  <a:cubicBezTo>
                    <a:pt x="1" y="12782"/>
                    <a:pt x="2245" y="15026"/>
                    <a:pt x="5060" y="15026"/>
                  </a:cubicBezTo>
                  <a:cubicBezTo>
                    <a:pt x="7856" y="15026"/>
                    <a:pt x="10120" y="12782"/>
                    <a:pt x="10120" y="9967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1810450" y="1462400"/>
              <a:ext cx="253000" cy="206750"/>
            </a:xfrm>
            <a:custGeom>
              <a:avLst/>
              <a:gdLst/>
              <a:ahLst/>
              <a:cxnLst/>
              <a:rect l="l" t="t" r="r" b="b"/>
              <a:pathLst>
                <a:path w="10120" h="8270" extrusionOk="0">
                  <a:moveTo>
                    <a:pt x="1" y="0"/>
                  </a:moveTo>
                  <a:lnTo>
                    <a:pt x="1" y="266"/>
                  </a:lnTo>
                  <a:cubicBezTo>
                    <a:pt x="343" y="1560"/>
                    <a:pt x="857" y="2815"/>
                    <a:pt x="1560" y="3937"/>
                  </a:cubicBezTo>
                  <a:cubicBezTo>
                    <a:pt x="2626" y="5592"/>
                    <a:pt x="4147" y="7000"/>
                    <a:pt x="6011" y="7742"/>
                  </a:cubicBezTo>
                  <a:cubicBezTo>
                    <a:pt x="6897" y="8088"/>
                    <a:pt x="7843" y="8270"/>
                    <a:pt x="8779" y="8270"/>
                  </a:cubicBezTo>
                  <a:cubicBezTo>
                    <a:pt x="9231" y="8270"/>
                    <a:pt x="9680" y="8228"/>
                    <a:pt x="10120" y="8141"/>
                  </a:cubicBezTo>
                  <a:lnTo>
                    <a:pt x="10120" y="38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1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1760525" y="944550"/>
              <a:ext cx="535925" cy="662900"/>
            </a:xfrm>
            <a:custGeom>
              <a:avLst/>
              <a:gdLst/>
              <a:ahLst/>
              <a:cxnLst/>
              <a:rect l="l" t="t" r="r" b="b"/>
              <a:pathLst>
                <a:path w="21437" h="26516" extrusionOk="0">
                  <a:moveTo>
                    <a:pt x="10709" y="0"/>
                  </a:moveTo>
                  <a:cubicBezTo>
                    <a:pt x="4794" y="0"/>
                    <a:pt x="0" y="4813"/>
                    <a:pt x="0" y="10728"/>
                  </a:cubicBezTo>
                  <a:lnTo>
                    <a:pt x="0" y="15807"/>
                  </a:lnTo>
                  <a:cubicBezTo>
                    <a:pt x="0" y="21722"/>
                    <a:pt x="4794" y="26515"/>
                    <a:pt x="10709" y="26515"/>
                  </a:cubicBezTo>
                  <a:cubicBezTo>
                    <a:pt x="16644" y="26515"/>
                    <a:pt x="21437" y="21722"/>
                    <a:pt x="21437" y="15807"/>
                  </a:cubicBezTo>
                  <a:lnTo>
                    <a:pt x="21437" y="10728"/>
                  </a:lnTo>
                  <a:cubicBezTo>
                    <a:pt x="21437" y="4813"/>
                    <a:pt x="16644" y="0"/>
                    <a:pt x="1070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1628800" y="794825"/>
              <a:ext cx="731850" cy="578675"/>
            </a:xfrm>
            <a:custGeom>
              <a:avLst/>
              <a:gdLst/>
              <a:ahLst/>
              <a:cxnLst/>
              <a:rect l="l" t="t" r="r" b="b"/>
              <a:pathLst>
                <a:path w="29274" h="23147" extrusionOk="0">
                  <a:moveTo>
                    <a:pt x="14813" y="0"/>
                  </a:moveTo>
                  <a:cubicBezTo>
                    <a:pt x="14466" y="0"/>
                    <a:pt x="14117" y="27"/>
                    <a:pt x="13772" y="74"/>
                  </a:cubicBezTo>
                  <a:cubicBezTo>
                    <a:pt x="11318" y="435"/>
                    <a:pt x="9036" y="1881"/>
                    <a:pt x="7685" y="3954"/>
                  </a:cubicBezTo>
                  <a:cubicBezTo>
                    <a:pt x="6791" y="3498"/>
                    <a:pt x="5802" y="2870"/>
                    <a:pt x="4813" y="2718"/>
                  </a:cubicBezTo>
                  <a:cubicBezTo>
                    <a:pt x="4634" y="2694"/>
                    <a:pt x="4453" y="2682"/>
                    <a:pt x="4271" y="2682"/>
                  </a:cubicBezTo>
                  <a:cubicBezTo>
                    <a:pt x="3432" y="2682"/>
                    <a:pt x="2599" y="2945"/>
                    <a:pt x="2036" y="3555"/>
                  </a:cubicBezTo>
                  <a:cubicBezTo>
                    <a:pt x="1313" y="4335"/>
                    <a:pt x="1237" y="5571"/>
                    <a:pt x="1656" y="6541"/>
                  </a:cubicBezTo>
                  <a:cubicBezTo>
                    <a:pt x="2055" y="7549"/>
                    <a:pt x="2835" y="8329"/>
                    <a:pt x="3691" y="8957"/>
                  </a:cubicBezTo>
                  <a:cubicBezTo>
                    <a:pt x="2645" y="9204"/>
                    <a:pt x="1656" y="9832"/>
                    <a:pt x="990" y="10688"/>
                  </a:cubicBezTo>
                  <a:cubicBezTo>
                    <a:pt x="324" y="11543"/>
                    <a:pt x="1" y="12704"/>
                    <a:pt x="286" y="13750"/>
                  </a:cubicBezTo>
                  <a:cubicBezTo>
                    <a:pt x="571" y="14796"/>
                    <a:pt x="1522" y="15652"/>
                    <a:pt x="2607" y="15747"/>
                  </a:cubicBezTo>
                  <a:lnTo>
                    <a:pt x="2607" y="21929"/>
                  </a:lnTo>
                  <a:lnTo>
                    <a:pt x="5954" y="23146"/>
                  </a:lnTo>
                  <a:cubicBezTo>
                    <a:pt x="8313" y="21434"/>
                    <a:pt x="9663" y="18429"/>
                    <a:pt x="9378" y="15538"/>
                  </a:cubicBezTo>
                  <a:cubicBezTo>
                    <a:pt x="10082" y="15176"/>
                    <a:pt x="10786" y="14606"/>
                    <a:pt x="11109" y="13864"/>
                  </a:cubicBezTo>
                  <a:cubicBezTo>
                    <a:pt x="11451" y="13141"/>
                    <a:pt x="11508" y="12304"/>
                    <a:pt x="11299" y="11543"/>
                  </a:cubicBezTo>
                  <a:lnTo>
                    <a:pt x="11299" y="11543"/>
                  </a:lnTo>
                  <a:cubicBezTo>
                    <a:pt x="11756" y="12000"/>
                    <a:pt x="12497" y="12495"/>
                    <a:pt x="13068" y="12799"/>
                  </a:cubicBezTo>
                  <a:cubicBezTo>
                    <a:pt x="13496" y="13013"/>
                    <a:pt x="13977" y="13152"/>
                    <a:pt x="14456" y="13152"/>
                  </a:cubicBezTo>
                  <a:cubicBezTo>
                    <a:pt x="14616" y="13152"/>
                    <a:pt x="14775" y="13136"/>
                    <a:pt x="14932" y="13103"/>
                  </a:cubicBezTo>
                  <a:cubicBezTo>
                    <a:pt x="15579" y="12989"/>
                    <a:pt x="16168" y="12571"/>
                    <a:pt x="16511" y="12000"/>
                  </a:cubicBezTo>
                  <a:cubicBezTo>
                    <a:pt x="16834" y="11429"/>
                    <a:pt x="16910" y="10707"/>
                    <a:pt x="16701" y="10098"/>
                  </a:cubicBezTo>
                  <a:lnTo>
                    <a:pt x="16701" y="10098"/>
                  </a:lnTo>
                  <a:cubicBezTo>
                    <a:pt x="18817" y="12214"/>
                    <a:pt x="21810" y="13465"/>
                    <a:pt x="24805" y="13465"/>
                  </a:cubicBezTo>
                  <a:cubicBezTo>
                    <a:pt x="25365" y="13465"/>
                    <a:pt x="25924" y="13421"/>
                    <a:pt x="26478" y="13331"/>
                  </a:cubicBezTo>
                  <a:cubicBezTo>
                    <a:pt x="27258" y="13179"/>
                    <a:pt x="28056" y="12951"/>
                    <a:pt x="28608" y="12380"/>
                  </a:cubicBezTo>
                  <a:cubicBezTo>
                    <a:pt x="29084" y="11867"/>
                    <a:pt x="29274" y="11144"/>
                    <a:pt x="29255" y="10440"/>
                  </a:cubicBezTo>
                  <a:cubicBezTo>
                    <a:pt x="29236" y="9756"/>
                    <a:pt x="29007" y="9090"/>
                    <a:pt x="28703" y="8443"/>
                  </a:cubicBezTo>
                  <a:cubicBezTo>
                    <a:pt x="27847" y="6617"/>
                    <a:pt x="26402" y="5095"/>
                    <a:pt x="24614" y="4163"/>
                  </a:cubicBezTo>
                  <a:cubicBezTo>
                    <a:pt x="23282" y="3484"/>
                    <a:pt x="21782" y="3120"/>
                    <a:pt x="20294" y="3120"/>
                  </a:cubicBezTo>
                  <a:cubicBezTo>
                    <a:pt x="19784" y="3120"/>
                    <a:pt x="19275" y="3163"/>
                    <a:pt x="18774" y="3250"/>
                  </a:cubicBezTo>
                  <a:cubicBezTo>
                    <a:pt x="18717" y="2128"/>
                    <a:pt x="18051" y="987"/>
                    <a:pt x="17062" y="492"/>
                  </a:cubicBezTo>
                  <a:cubicBezTo>
                    <a:pt x="16364" y="137"/>
                    <a:pt x="15594" y="0"/>
                    <a:pt x="14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1640700" y="794600"/>
              <a:ext cx="680000" cy="319750"/>
            </a:xfrm>
            <a:custGeom>
              <a:avLst/>
              <a:gdLst/>
              <a:ahLst/>
              <a:cxnLst/>
              <a:rect l="l" t="t" r="r" b="b"/>
              <a:pathLst>
                <a:path w="27200" h="12790" extrusionOk="0">
                  <a:moveTo>
                    <a:pt x="14296" y="0"/>
                  </a:moveTo>
                  <a:cubicBezTo>
                    <a:pt x="13944" y="0"/>
                    <a:pt x="13589" y="29"/>
                    <a:pt x="13239" y="83"/>
                  </a:cubicBezTo>
                  <a:cubicBezTo>
                    <a:pt x="10804" y="444"/>
                    <a:pt x="8522" y="1890"/>
                    <a:pt x="7171" y="3963"/>
                  </a:cubicBezTo>
                  <a:cubicBezTo>
                    <a:pt x="6258" y="3507"/>
                    <a:pt x="5288" y="2860"/>
                    <a:pt x="4280" y="2727"/>
                  </a:cubicBezTo>
                  <a:cubicBezTo>
                    <a:pt x="4096" y="2698"/>
                    <a:pt x="3907" y="2684"/>
                    <a:pt x="3717" y="2684"/>
                  </a:cubicBezTo>
                  <a:cubicBezTo>
                    <a:pt x="2888" y="2684"/>
                    <a:pt x="2045" y="2960"/>
                    <a:pt x="1503" y="3564"/>
                  </a:cubicBezTo>
                  <a:cubicBezTo>
                    <a:pt x="799" y="4344"/>
                    <a:pt x="723" y="5561"/>
                    <a:pt x="1122" y="6550"/>
                  </a:cubicBezTo>
                  <a:cubicBezTo>
                    <a:pt x="1522" y="7520"/>
                    <a:pt x="2321" y="8319"/>
                    <a:pt x="3177" y="8947"/>
                  </a:cubicBezTo>
                  <a:cubicBezTo>
                    <a:pt x="2112" y="9213"/>
                    <a:pt x="1122" y="9841"/>
                    <a:pt x="457" y="10697"/>
                  </a:cubicBezTo>
                  <a:cubicBezTo>
                    <a:pt x="286" y="10906"/>
                    <a:pt x="114" y="11172"/>
                    <a:pt x="0" y="11438"/>
                  </a:cubicBezTo>
                  <a:cubicBezTo>
                    <a:pt x="76" y="11552"/>
                    <a:pt x="114" y="11667"/>
                    <a:pt x="209" y="11762"/>
                  </a:cubicBezTo>
                  <a:cubicBezTo>
                    <a:pt x="742" y="12408"/>
                    <a:pt x="1541" y="12732"/>
                    <a:pt x="2378" y="12789"/>
                  </a:cubicBezTo>
                  <a:cubicBezTo>
                    <a:pt x="2406" y="12789"/>
                    <a:pt x="2434" y="12790"/>
                    <a:pt x="2462" y="12790"/>
                  </a:cubicBezTo>
                  <a:cubicBezTo>
                    <a:pt x="3268" y="12790"/>
                    <a:pt x="4038" y="12528"/>
                    <a:pt x="4736" y="12142"/>
                  </a:cubicBezTo>
                  <a:cubicBezTo>
                    <a:pt x="5859" y="11495"/>
                    <a:pt x="6962" y="10392"/>
                    <a:pt x="7418" y="9175"/>
                  </a:cubicBezTo>
                  <a:cubicBezTo>
                    <a:pt x="7815" y="9450"/>
                    <a:pt x="8301" y="9592"/>
                    <a:pt x="8788" y="9592"/>
                  </a:cubicBezTo>
                  <a:cubicBezTo>
                    <a:pt x="9141" y="9592"/>
                    <a:pt x="9495" y="9517"/>
                    <a:pt x="9815" y="9365"/>
                  </a:cubicBezTo>
                  <a:cubicBezTo>
                    <a:pt x="10576" y="9004"/>
                    <a:pt x="11127" y="8224"/>
                    <a:pt x="11203" y="7387"/>
                  </a:cubicBezTo>
                  <a:cubicBezTo>
                    <a:pt x="11720" y="7942"/>
                    <a:pt x="12472" y="8234"/>
                    <a:pt x="13223" y="8234"/>
                  </a:cubicBezTo>
                  <a:cubicBezTo>
                    <a:pt x="13579" y="8234"/>
                    <a:pt x="13935" y="8168"/>
                    <a:pt x="14266" y="8034"/>
                  </a:cubicBezTo>
                  <a:cubicBezTo>
                    <a:pt x="15293" y="7596"/>
                    <a:pt x="15807" y="6493"/>
                    <a:pt x="15749" y="5371"/>
                  </a:cubicBezTo>
                  <a:lnTo>
                    <a:pt x="15749" y="5371"/>
                  </a:lnTo>
                  <a:cubicBezTo>
                    <a:pt x="17633" y="7292"/>
                    <a:pt x="20105" y="8604"/>
                    <a:pt x="22730" y="9061"/>
                  </a:cubicBezTo>
                  <a:cubicBezTo>
                    <a:pt x="23142" y="9133"/>
                    <a:pt x="23567" y="9180"/>
                    <a:pt x="23987" y="9180"/>
                  </a:cubicBezTo>
                  <a:cubicBezTo>
                    <a:pt x="24674" y="9180"/>
                    <a:pt x="25347" y="9053"/>
                    <a:pt x="25926" y="8699"/>
                  </a:cubicBezTo>
                  <a:cubicBezTo>
                    <a:pt x="26610" y="8300"/>
                    <a:pt x="27086" y="7577"/>
                    <a:pt x="27200" y="6816"/>
                  </a:cubicBezTo>
                  <a:cubicBezTo>
                    <a:pt x="26363" y="5713"/>
                    <a:pt x="25298" y="4819"/>
                    <a:pt x="24081" y="4172"/>
                  </a:cubicBezTo>
                  <a:cubicBezTo>
                    <a:pt x="22766" y="3465"/>
                    <a:pt x="21272" y="3116"/>
                    <a:pt x="19779" y="3116"/>
                  </a:cubicBezTo>
                  <a:cubicBezTo>
                    <a:pt x="19264" y="3116"/>
                    <a:pt x="18749" y="3157"/>
                    <a:pt x="18241" y="3240"/>
                  </a:cubicBezTo>
                  <a:cubicBezTo>
                    <a:pt x="18165" y="2137"/>
                    <a:pt x="17518" y="996"/>
                    <a:pt x="16529" y="482"/>
                  </a:cubicBezTo>
                  <a:cubicBezTo>
                    <a:pt x="15836" y="142"/>
                    <a:pt x="15071" y="0"/>
                    <a:pt x="142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1984975" y="1155200"/>
              <a:ext cx="437500" cy="242550"/>
            </a:xfrm>
            <a:custGeom>
              <a:avLst/>
              <a:gdLst/>
              <a:ahLst/>
              <a:cxnLst/>
              <a:rect l="l" t="t" r="r" b="b"/>
              <a:pathLst>
                <a:path w="17500" h="9702" extrusionOk="0">
                  <a:moveTo>
                    <a:pt x="3633" y="1"/>
                  </a:moveTo>
                  <a:cubicBezTo>
                    <a:pt x="1636" y="1"/>
                    <a:pt x="19" y="1617"/>
                    <a:pt x="19" y="3615"/>
                  </a:cubicBezTo>
                  <a:lnTo>
                    <a:pt x="19" y="6087"/>
                  </a:lnTo>
                  <a:cubicBezTo>
                    <a:pt x="0" y="8065"/>
                    <a:pt x="1617" y="9701"/>
                    <a:pt x="3633" y="9701"/>
                  </a:cubicBezTo>
                  <a:lnTo>
                    <a:pt x="13886" y="9701"/>
                  </a:lnTo>
                  <a:cubicBezTo>
                    <a:pt x="15883" y="9701"/>
                    <a:pt x="17499" y="8084"/>
                    <a:pt x="17499" y="6087"/>
                  </a:cubicBezTo>
                  <a:lnTo>
                    <a:pt x="17499" y="3615"/>
                  </a:lnTo>
                  <a:cubicBezTo>
                    <a:pt x="17499" y="1617"/>
                    <a:pt x="15883" y="1"/>
                    <a:pt x="13886" y="1"/>
                  </a:cubicBezTo>
                  <a:close/>
                </a:path>
              </a:pathLst>
            </a:custGeom>
            <a:solidFill>
              <a:srgbClr val="797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2003525" y="1172325"/>
              <a:ext cx="401350" cy="206875"/>
            </a:xfrm>
            <a:custGeom>
              <a:avLst/>
              <a:gdLst/>
              <a:ahLst/>
              <a:cxnLst/>
              <a:rect l="l" t="t" r="r" b="b"/>
              <a:pathLst>
                <a:path w="16054" h="8275" extrusionOk="0">
                  <a:moveTo>
                    <a:pt x="2891" y="0"/>
                  </a:moveTo>
                  <a:cubicBezTo>
                    <a:pt x="1313" y="0"/>
                    <a:pt x="0" y="1313"/>
                    <a:pt x="0" y="2911"/>
                  </a:cubicBezTo>
                  <a:lnTo>
                    <a:pt x="0" y="5383"/>
                  </a:lnTo>
                  <a:cubicBezTo>
                    <a:pt x="0" y="6981"/>
                    <a:pt x="1313" y="8274"/>
                    <a:pt x="2891" y="8274"/>
                  </a:cubicBezTo>
                  <a:lnTo>
                    <a:pt x="13144" y="8274"/>
                  </a:lnTo>
                  <a:cubicBezTo>
                    <a:pt x="14741" y="8274"/>
                    <a:pt x="16054" y="7000"/>
                    <a:pt x="16054" y="5383"/>
                  </a:cubicBezTo>
                  <a:lnTo>
                    <a:pt x="16054" y="2911"/>
                  </a:lnTo>
                  <a:cubicBezTo>
                    <a:pt x="16054" y="1313"/>
                    <a:pt x="14741" y="0"/>
                    <a:pt x="13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1868475" y="1154725"/>
              <a:ext cx="206875" cy="242550"/>
            </a:xfrm>
            <a:custGeom>
              <a:avLst/>
              <a:gdLst/>
              <a:ahLst/>
              <a:cxnLst/>
              <a:rect l="l" t="t" r="r" b="b"/>
              <a:pathLst>
                <a:path w="8275" h="9702" extrusionOk="0">
                  <a:moveTo>
                    <a:pt x="3614" y="1"/>
                  </a:moveTo>
                  <a:cubicBezTo>
                    <a:pt x="1617" y="1"/>
                    <a:pt x="0" y="1617"/>
                    <a:pt x="0" y="3615"/>
                  </a:cubicBezTo>
                  <a:lnTo>
                    <a:pt x="0" y="6087"/>
                  </a:lnTo>
                  <a:cubicBezTo>
                    <a:pt x="0" y="8084"/>
                    <a:pt x="1617" y="9701"/>
                    <a:pt x="3614" y="9701"/>
                  </a:cubicBezTo>
                  <a:lnTo>
                    <a:pt x="8274" y="9701"/>
                  </a:lnTo>
                  <a:cubicBezTo>
                    <a:pt x="6277" y="9701"/>
                    <a:pt x="4660" y="8084"/>
                    <a:pt x="4660" y="6087"/>
                  </a:cubicBezTo>
                  <a:lnTo>
                    <a:pt x="4660" y="3615"/>
                  </a:lnTo>
                  <a:cubicBezTo>
                    <a:pt x="4660" y="1617"/>
                    <a:pt x="6277" y="1"/>
                    <a:pt x="8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1681100" y="1230325"/>
              <a:ext cx="237800" cy="75175"/>
            </a:xfrm>
            <a:custGeom>
              <a:avLst/>
              <a:gdLst/>
              <a:ahLst/>
              <a:cxnLst/>
              <a:rect l="l" t="t" r="r" b="b"/>
              <a:pathLst>
                <a:path w="9512" h="3007" extrusionOk="0">
                  <a:moveTo>
                    <a:pt x="1" y="1"/>
                  </a:moveTo>
                  <a:lnTo>
                    <a:pt x="1" y="3006"/>
                  </a:lnTo>
                  <a:lnTo>
                    <a:pt x="9511" y="3006"/>
                  </a:lnTo>
                  <a:lnTo>
                    <a:pt x="9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1647350" y="1268225"/>
              <a:ext cx="164550" cy="176300"/>
            </a:xfrm>
            <a:custGeom>
              <a:avLst/>
              <a:gdLst/>
              <a:ahLst/>
              <a:cxnLst/>
              <a:rect l="l" t="t" r="r" b="b"/>
              <a:pathLst>
                <a:path w="6582" h="7052" extrusionOk="0">
                  <a:moveTo>
                    <a:pt x="2747" y="1"/>
                  </a:moveTo>
                  <a:cubicBezTo>
                    <a:pt x="2422" y="1"/>
                    <a:pt x="2097" y="52"/>
                    <a:pt x="1788" y="159"/>
                  </a:cubicBezTo>
                  <a:cubicBezTo>
                    <a:pt x="761" y="539"/>
                    <a:pt x="1" y="1585"/>
                    <a:pt x="20" y="2689"/>
                  </a:cubicBezTo>
                  <a:cubicBezTo>
                    <a:pt x="58" y="3449"/>
                    <a:pt x="400" y="4134"/>
                    <a:pt x="837" y="4781"/>
                  </a:cubicBezTo>
                  <a:cubicBezTo>
                    <a:pt x="1332" y="5561"/>
                    <a:pt x="1979" y="6283"/>
                    <a:pt x="2778" y="6702"/>
                  </a:cubicBezTo>
                  <a:cubicBezTo>
                    <a:pt x="3224" y="6940"/>
                    <a:pt x="3680" y="7051"/>
                    <a:pt x="4113" y="7051"/>
                  </a:cubicBezTo>
                  <a:cubicBezTo>
                    <a:pt x="5339" y="7051"/>
                    <a:pt x="6384" y="6158"/>
                    <a:pt x="6525" y="4724"/>
                  </a:cubicBezTo>
                  <a:cubicBezTo>
                    <a:pt x="6582" y="4039"/>
                    <a:pt x="6258" y="3449"/>
                    <a:pt x="5992" y="2822"/>
                  </a:cubicBezTo>
                  <a:cubicBezTo>
                    <a:pt x="5631" y="1966"/>
                    <a:pt x="5383" y="1148"/>
                    <a:pt x="4566" y="577"/>
                  </a:cubicBezTo>
                  <a:cubicBezTo>
                    <a:pt x="4057" y="208"/>
                    <a:pt x="3403" y="1"/>
                    <a:pt x="2747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1686825" y="1308700"/>
              <a:ext cx="85600" cy="91850"/>
            </a:xfrm>
            <a:custGeom>
              <a:avLst/>
              <a:gdLst/>
              <a:ahLst/>
              <a:cxnLst/>
              <a:rect l="l" t="t" r="r" b="b"/>
              <a:pathLst>
                <a:path w="3424" h="3674" extrusionOk="0">
                  <a:moveTo>
                    <a:pt x="1357" y="1"/>
                  </a:moveTo>
                  <a:cubicBezTo>
                    <a:pt x="821" y="1"/>
                    <a:pt x="285" y="263"/>
                    <a:pt x="0" y="708"/>
                  </a:cubicBezTo>
                  <a:cubicBezTo>
                    <a:pt x="223" y="502"/>
                    <a:pt x="617" y="420"/>
                    <a:pt x="972" y="420"/>
                  </a:cubicBezTo>
                  <a:cubicBezTo>
                    <a:pt x="1010" y="420"/>
                    <a:pt x="1047" y="421"/>
                    <a:pt x="1084" y="423"/>
                  </a:cubicBezTo>
                  <a:cubicBezTo>
                    <a:pt x="1446" y="423"/>
                    <a:pt x="1864" y="575"/>
                    <a:pt x="2150" y="803"/>
                  </a:cubicBezTo>
                  <a:cubicBezTo>
                    <a:pt x="1769" y="1012"/>
                    <a:pt x="1484" y="1374"/>
                    <a:pt x="1370" y="1792"/>
                  </a:cubicBezTo>
                  <a:cubicBezTo>
                    <a:pt x="1256" y="2211"/>
                    <a:pt x="1294" y="2686"/>
                    <a:pt x="1522" y="3067"/>
                  </a:cubicBezTo>
                  <a:cubicBezTo>
                    <a:pt x="1705" y="3399"/>
                    <a:pt x="2048" y="3674"/>
                    <a:pt x="2424" y="3674"/>
                  </a:cubicBezTo>
                  <a:cubicBezTo>
                    <a:pt x="2478" y="3674"/>
                    <a:pt x="2532" y="3668"/>
                    <a:pt x="2587" y="3656"/>
                  </a:cubicBezTo>
                  <a:cubicBezTo>
                    <a:pt x="2853" y="3618"/>
                    <a:pt x="3063" y="3428"/>
                    <a:pt x="3196" y="3181"/>
                  </a:cubicBezTo>
                  <a:cubicBezTo>
                    <a:pt x="3329" y="2953"/>
                    <a:pt x="3367" y="2686"/>
                    <a:pt x="3386" y="2420"/>
                  </a:cubicBezTo>
                  <a:cubicBezTo>
                    <a:pt x="3424" y="1849"/>
                    <a:pt x="3253" y="1260"/>
                    <a:pt x="2910" y="803"/>
                  </a:cubicBezTo>
                  <a:cubicBezTo>
                    <a:pt x="2587" y="347"/>
                    <a:pt x="2035" y="23"/>
                    <a:pt x="1465" y="4"/>
                  </a:cubicBezTo>
                  <a:cubicBezTo>
                    <a:pt x="1429" y="2"/>
                    <a:pt x="1393" y="1"/>
                    <a:pt x="135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1931700" y="1432425"/>
              <a:ext cx="214500" cy="95575"/>
            </a:xfrm>
            <a:custGeom>
              <a:avLst/>
              <a:gdLst/>
              <a:ahLst/>
              <a:cxnLst/>
              <a:rect l="l" t="t" r="r" b="b"/>
              <a:pathLst>
                <a:path w="8580" h="3823" extrusionOk="0">
                  <a:moveTo>
                    <a:pt x="1" y="1"/>
                  </a:moveTo>
                  <a:lnTo>
                    <a:pt x="1" y="1"/>
                  </a:lnTo>
                  <a:cubicBezTo>
                    <a:pt x="400" y="1275"/>
                    <a:pt x="1332" y="2797"/>
                    <a:pt x="2569" y="3424"/>
                  </a:cubicBezTo>
                  <a:cubicBezTo>
                    <a:pt x="3094" y="3696"/>
                    <a:pt x="3679" y="3822"/>
                    <a:pt x="4265" y="3822"/>
                  </a:cubicBezTo>
                  <a:cubicBezTo>
                    <a:pt x="4954" y="3822"/>
                    <a:pt x="5644" y="3648"/>
                    <a:pt x="6240" y="3329"/>
                  </a:cubicBezTo>
                  <a:cubicBezTo>
                    <a:pt x="7362" y="2702"/>
                    <a:pt x="8142" y="1579"/>
                    <a:pt x="8579" y="381"/>
                  </a:cubicBezTo>
                  <a:cubicBezTo>
                    <a:pt x="5707" y="248"/>
                    <a:pt x="2854" y="11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2309750" y="1269325"/>
              <a:ext cx="52325" cy="80400"/>
            </a:xfrm>
            <a:custGeom>
              <a:avLst/>
              <a:gdLst/>
              <a:ahLst/>
              <a:cxnLst/>
              <a:rect l="l" t="t" r="r" b="b"/>
              <a:pathLst>
                <a:path w="2093" h="3216" extrusionOk="0">
                  <a:moveTo>
                    <a:pt x="1047" y="1"/>
                  </a:moveTo>
                  <a:cubicBezTo>
                    <a:pt x="476" y="1"/>
                    <a:pt x="1" y="476"/>
                    <a:pt x="1" y="1047"/>
                  </a:cubicBezTo>
                  <a:lnTo>
                    <a:pt x="1" y="2188"/>
                  </a:lnTo>
                  <a:cubicBezTo>
                    <a:pt x="20" y="2759"/>
                    <a:pt x="476" y="3215"/>
                    <a:pt x="1047" y="3215"/>
                  </a:cubicBezTo>
                  <a:cubicBezTo>
                    <a:pt x="1617" y="3215"/>
                    <a:pt x="2093" y="2740"/>
                    <a:pt x="2093" y="2169"/>
                  </a:cubicBezTo>
                  <a:lnTo>
                    <a:pt x="2093" y="1047"/>
                  </a:lnTo>
                  <a:cubicBezTo>
                    <a:pt x="2093" y="476"/>
                    <a:pt x="1617" y="1"/>
                    <a:pt x="10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2313550" y="1206550"/>
              <a:ext cx="45200" cy="45200"/>
            </a:xfrm>
            <a:custGeom>
              <a:avLst/>
              <a:gdLst/>
              <a:ahLst/>
              <a:cxnLst/>
              <a:rect l="l" t="t" r="r" b="b"/>
              <a:pathLst>
                <a:path w="1808" h="1808" extrusionOk="0">
                  <a:moveTo>
                    <a:pt x="914" y="1"/>
                  </a:moveTo>
                  <a:cubicBezTo>
                    <a:pt x="419" y="1"/>
                    <a:pt x="1" y="400"/>
                    <a:pt x="1" y="895"/>
                  </a:cubicBezTo>
                  <a:cubicBezTo>
                    <a:pt x="1" y="1389"/>
                    <a:pt x="419" y="1808"/>
                    <a:pt x="914" y="1808"/>
                  </a:cubicBezTo>
                  <a:cubicBezTo>
                    <a:pt x="1408" y="1808"/>
                    <a:pt x="1808" y="1389"/>
                    <a:pt x="1808" y="895"/>
                  </a:cubicBezTo>
                  <a:cubicBezTo>
                    <a:pt x="1808" y="400"/>
                    <a:pt x="1408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1508075" y="2170450"/>
              <a:ext cx="220625" cy="262400"/>
            </a:xfrm>
            <a:custGeom>
              <a:avLst/>
              <a:gdLst/>
              <a:ahLst/>
              <a:cxnLst/>
              <a:rect l="l" t="t" r="r" b="b"/>
              <a:pathLst>
                <a:path w="8825" h="10496" extrusionOk="0">
                  <a:moveTo>
                    <a:pt x="2871" y="0"/>
                  </a:moveTo>
                  <a:lnTo>
                    <a:pt x="2871" y="0"/>
                  </a:lnTo>
                  <a:cubicBezTo>
                    <a:pt x="1" y="2724"/>
                    <a:pt x="149" y="10496"/>
                    <a:pt x="5352" y="10496"/>
                  </a:cubicBezTo>
                  <a:cubicBezTo>
                    <a:pt x="5597" y="10496"/>
                    <a:pt x="5855" y="10478"/>
                    <a:pt x="6123" y="10442"/>
                  </a:cubicBezTo>
                  <a:cubicBezTo>
                    <a:pt x="6123" y="10442"/>
                    <a:pt x="8824" y="1160"/>
                    <a:pt x="2871" y="0"/>
                  </a:cubicBezTo>
                  <a:close/>
                </a:path>
              </a:pathLst>
            </a:custGeom>
            <a:solidFill>
              <a:srgbClr val="807F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1819025" y="2160925"/>
              <a:ext cx="251075" cy="94700"/>
            </a:xfrm>
            <a:custGeom>
              <a:avLst/>
              <a:gdLst/>
              <a:ahLst/>
              <a:cxnLst/>
              <a:rect l="l" t="t" r="r" b="b"/>
              <a:pathLst>
                <a:path w="10043" h="3788" extrusionOk="0">
                  <a:moveTo>
                    <a:pt x="4166" y="1"/>
                  </a:moveTo>
                  <a:lnTo>
                    <a:pt x="0" y="153"/>
                  </a:lnTo>
                  <a:lnTo>
                    <a:pt x="2092" y="3215"/>
                  </a:lnTo>
                  <a:lnTo>
                    <a:pt x="8540" y="3786"/>
                  </a:lnTo>
                  <a:cubicBezTo>
                    <a:pt x="8565" y="3787"/>
                    <a:pt x="8590" y="3788"/>
                    <a:pt x="8614" y="3788"/>
                  </a:cubicBezTo>
                  <a:cubicBezTo>
                    <a:pt x="9270" y="3788"/>
                    <a:pt x="9856" y="3304"/>
                    <a:pt x="9948" y="2644"/>
                  </a:cubicBezTo>
                  <a:cubicBezTo>
                    <a:pt x="10043" y="1979"/>
                    <a:pt x="9606" y="1351"/>
                    <a:pt x="8978" y="1199"/>
                  </a:cubicBezTo>
                  <a:lnTo>
                    <a:pt x="4166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1521325" y="2022550"/>
              <a:ext cx="519775" cy="361650"/>
            </a:xfrm>
            <a:custGeom>
              <a:avLst/>
              <a:gdLst/>
              <a:ahLst/>
              <a:cxnLst/>
              <a:rect l="l" t="t" r="r" b="b"/>
              <a:pathLst>
                <a:path w="20791" h="14466" extrusionOk="0">
                  <a:moveTo>
                    <a:pt x="11984" y="1"/>
                  </a:moveTo>
                  <a:cubicBezTo>
                    <a:pt x="11413" y="1"/>
                    <a:pt x="10862" y="191"/>
                    <a:pt x="10424" y="552"/>
                  </a:cubicBezTo>
                  <a:lnTo>
                    <a:pt x="3501" y="5973"/>
                  </a:lnTo>
                  <a:lnTo>
                    <a:pt x="1" y="8389"/>
                  </a:lnTo>
                  <a:lnTo>
                    <a:pt x="1865" y="12859"/>
                  </a:lnTo>
                  <a:lnTo>
                    <a:pt x="3406" y="11641"/>
                  </a:lnTo>
                  <a:cubicBezTo>
                    <a:pt x="3643" y="11692"/>
                    <a:pt x="3888" y="11715"/>
                    <a:pt x="4137" y="11715"/>
                  </a:cubicBezTo>
                  <a:cubicBezTo>
                    <a:pt x="5922" y="11715"/>
                    <a:pt x="7857" y="10557"/>
                    <a:pt x="7857" y="10557"/>
                  </a:cubicBezTo>
                  <a:lnTo>
                    <a:pt x="10063" y="13981"/>
                  </a:lnTo>
                  <a:cubicBezTo>
                    <a:pt x="10260" y="14291"/>
                    <a:pt x="10604" y="14465"/>
                    <a:pt x="10962" y="14465"/>
                  </a:cubicBezTo>
                  <a:cubicBezTo>
                    <a:pt x="11087" y="14465"/>
                    <a:pt x="11214" y="14444"/>
                    <a:pt x="11337" y="14399"/>
                  </a:cubicBezTo>
                  <a:cubicBezTo>
                    <a:pt x="11946" y="14190"/>
                    <a:pt x="12193" y="13505"/>
                    <a:pt x="11908" y="12935"/>
                  </a:cubicBezTo>
                  <a:lnTo>
                    <a:pt x="9397" y="7818"/>
                  </a:lnTo>
                  <a:lnTo>
                    <a:pt x="13905" y="13144"/>
                  </a:lnTo>
                  <a:cubicBezTo>
                    <a:pt x="14167" y="13438"/>
                    <a:pt x="14546" y="13601"/>
                    <a:pt x="14923" y="13601"/>
                  </a:cubicBezTo>
                  <a:cubicBezTo>
                    <a:pt x="15205" y="13601"/>
                    <a:pt x="15485" y="13510"/>
                    <a:pt x="15712" y="13315"/>
                  </a:cubicBezTo>
                  <a:cubicBezTo>
                    <a:pt x="16245" y="12878"/>
                    <a:pt x="16359" y="12155"/>
                    <a:pt x="15978" y="11565"/>
                  </a:cubicBezTo>
                  <a:lnTo>
                    <a:pt x="11946" y="5631"/>
                  </a:lnTo>
                  <a:lnTo>
                    <a:pt x="16340" y="10082"/>
                  </a:lnTo>
                  <a:cubicBezTo>
                    <a:pt x="16616" y="10357"/>
                    <a:pt x="16967" y="10491"/>
                    <a:pt x="17319" y="10491"/>
                  </a:cubicBezTo>
                  <a:cubicBezTo>
                    <a:pt x="17695" y="10491"/>
                    <a:pt x="18071" y="10338"/>
                    <a:pt x="18356" y="10044"/>
                  </a:cubicBezTo>
                  <a:cubicBezTo>
                    <a:pt x="18851" y="9530"/>
                    <a:pt x="18889" y="8693"/>
                    <a:pt x="18413" y="8141"/>
                  </a:cubicBezTo>
                  <a:lnTo>
                    <a:pt x="13658" y="2759"/>
                  </a:lnTo>
                  <a:lnTo>
                    <a:pt x="15560" y="2701"/>
                  </a:lnTo>
                  <a:lnTo>
                    <a:pt x="18356" y="5536"/>
                  </a:lnTo>
                  <a:cubicBezTo>
                    <a:pt x="18622" y="5792"/>
                    <a:pt x="18970" y="5921"/>
                    <a:pt x="19314" y="5921"/>
                  </a:cubicBezTo>
                  <a:cubicBezTo>
                    <a:pt x="19659" y="5921"/>
                    <a:pt x="20001" y="5792"/>
                    <a:pt x="20258" y="5536"/>
                  </a:cubicBezTo>
                  <a:cubicBezTo>
                    <a:pt x="20791" y="5060"/>
                    <a:pt x="20791" y="4204"/>
                    <a:pt x="20258" y="3691"/>
                  </a:cubicBezTo>
                  <a:lnTo>
                    <a:pt x="17386" y="761"/>
                  </a:lnTo>
                  <a:cubicBezTo>
                    <a:pt x="16911" y="286"/>
                    <a:pt x="16264" y="1"/>
                    <a:pt x="15579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990175" y="1653175"/>
              <a:ext cx="733750" cy="1102025"/>
            </a:xfrm>
            <a:custGeom>
              <a:avLst/>
              <a:gdLst/>
              <a:ahLst/>
              <a:cxnLst/>
              <a:rect l="l" t="t" r="r" b="b"/>
              <a:pathLst>
                <a:path w="29350" h="44081" extrusionOk="0">
                  <a:moveTo>
                    <a:pt x="22853" y="0"/>
                  </a:moveTo>
                  <a:cubicBezTo>
                    <a:pt x="20149" y="0"/>
                    <a:pt x="17622" y="1499"/>
                    <a:pt x="16321" y="3953"/>
                  </a:cubicBezTo>
                  <a:lnTo>
                    <a:pt x="1865" y="31267"/>
                  </a:lnTo>
                  <a:cubicBezTo>
                    <a:pt x="1" y="34842"/>
                    <a:pt x="800" y="39236"/>
                    <a:pt x="3824" y="41899"/>
                  </a:cubicBezTo>
                  <a:cubicBezTo>
                    <a:pt x="5473" y="43353"/>
                    <a:pt x="7533" y="44080"/>
                    <a:pt x="9590" y="44080"/>
                  </a:cubicBezTo>
                  <a:cubicBezTo>
                    <a:pt x="11732" y="44080"/>
                    <a:pt x="13872" y="43291"/>
                    <a:pt x="15541" y="41709"/>
                  </a:cubicBezTo>
                  <a:lnTo>
                    <a:pt x="26839" y="31133"/>
                  </a:lnTo>
                  <a:cubicBezTo>
                    <a:pt x="21818" y="28356"/>
                    <a:pt x="22122" y="22688"/>
                    <a:pt x="23587" y="20691"/>
                  </a:cubicBezTo>
                  <a:lnTo>
                    <a:pt x="23587" y="20691"/>
                  </a:lnTo>
                  <a:lnTo>
                    <a:pt x="19877" y="23126"/>
                  </a:lnTo>
                  <a:lnTo>
                    <a:pt x="28114" y="8480"/>
                  </a:lnTo>
                  <a:cubicBezTo>
                    <a:pt x="29350" y="6254"/>
                    <a:pt x="29007" y="3534"/>
                    <a:pt x="27220" y="1727"/>
                  </a:cubicBezTo>
                  <a:cubicBezTo>
                    <a:pt x="26383" y="871"/>
                    <a:pt x="25298" y="301"/>
                    <a:pt x="24119" y="111"/>
                  </a:cubicBezTo>
                  <a:cubicBezTo>
                    <a:pt x="23695" y="36"/>
                    <a:pt x="23272" y="0"/>
                    <a:pt x="228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1117150" y="2198975"/>
              <a:ext cx="387575" cy="273925"/>
            </a:xfrm>
            <a:custGeom>
              <a:avLst/>
              <a:gdLst/>
              <a:ahLst/>
              <a:cxnLst/>
              <a:rect l="l" t="t" r="r" b="b"/>
              <a:pathLst>
                <a:path w="15503" h="10957" extrusionOk="0">
                  <a:moveTo>
                    <a:pt x="15502" y="0"/>
                  </a:moveTo>
                  <a:lnTo>
                    <a:pt x="15502" y="0"/>
                  </a:lnTo>
                  <a:cubicBezTo>
                    <a:pt x="11223" y="267"/>
                    <a:pt x="7247" y="2283"/>
                    <a:pt x="4489" y="5573"/>
                  </a:cubicBezTo>
                  <a:lnTo>
                    <a:pt x="0" y="10956"/>
                  </a:lnTo>
                  <a:lnTo>
                    <a:pt x="0" y="10956"/>
                  </a:lnTo>
                  <a:lnTo>
                    <a:pt x="14798" y="1294"/>
                  </a:lnTo>
                  <a:lnTo>
                    <a:pt x="15502" y="0"/>
                  </a:ln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1052475" y="2390125"/>
              <a:ext cx="608700" cy="364075"/>
            </a:xfrm>
            <a:custGeom>
              <a:avLst/>
              <a:gdLst/>
              <a:ahLst/>
              <a:cxnLst/>
              <a:rect l="l" t="t" r="r" b="b"/>
              <a:pathLst>
                <a:path w="24348" h="14563" extrusionOk="0">
                  <a:moveTo>
                    <a:pt x="22255" y="1"/>
                  </a:moveTo>
                  <a:lnTo>
                    <a:pt x="10937" y="10614"/>
                  </a:lnTo>
                  <a:cubicBezTo>
                    <a:pt x="9339" y="12114"/>
                    <a:pt x="7317" y="12851"/>
                    <a:pt x="5302" y="12851"/>
                  </a:cubicBezTo>
                  <a:cubicBezTo>
                    <a:pt x="3408" y="12851"/>
                    <a:pt x="1521" y="12200"/>
                    <a:pt x="0" y="10919"/>
                  </a:cubicBezTo>
                  <a:lnTo>
                    <a:pt x="0" y="10919"/>
                  </a:lnTo>
                  <a:cubicBezTo>
                    <a:pt x="381" y="11451"/>
                    <a:pt x="837" y="11946"/>
                    <a:pt x="1332" y="12402"/>
                  </a:cubicBezTo>
                  <a:cubicBezTo>
                    <a:pt x="2978" y="13844"/>
                    <a:pt x="5033" y="14562"/>
                    <a:pt x="7086" y="14562"/>
                  </a:cubicBezTo>
                  <a:cubicBezTo>
                    <a:pt x="9233" y="14562"/>
                    <a:pt x="11377" y="13777"/>
                    <a:pt x="13049" y="12212"/>
                  </a:cubicBezTo>
                  <a:lnTo>
                    <a:pt x="24347" y="1617"/>
                  </a:lnTo>
                  <a:cubicBezTo>
                    <a:pt x="23510" y="1180"/>
                    <a:pt x="22825" y="609"/>
                    <a:pt x="22255" y="1"/>
                  </a:cubicBezTo>
                  <a:close/>
                </a:path>
              </a:pathLst>
            </a:custGeom>
            <a:solidFill>
              <a:srgbClr val="0D092A">
                <a:alpha val="19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2667350" y="941925"/>
              <a:ext cx="1247300" cy="1136400"/>
            </a:xfrm>
            <a:custGeom>
              <a:avLst/>
              <a:gdLst/>
              <a:ahLst/>
              <a:cxnLst/>
              <a:rect l="l" t="t" r="r" b="b"/>
              <a:pathLst>
                <a:path w="49892" h="45456" extrusionOk="0">
                  <a:moveTo>
                    <a:pt x="24944" y="1"/>
                  </a:moveTo>
                  <a:cubicBezTo>
                    <a:pt x="19126" y="1"/>
                    <a:pt x="13305" y="2217"/>
                    <a:pt x="8864" y="6649"/>
                  </a:cubicBezTo>
                  <a:cubicBezTo>
                    <a:pt x="0" y="15531"/>
                    <a:pt x="0" y="29930"/>
                    <a:pt x="8864" y="38794"/>
                  </a:cubicBezTo>
                  <a:cubicBezTo>
                    <a:pt x="13305" y="43235"/>
                    <a:pt x="19126" y="45456"/>
                    <a:pt x="24944" y="45456"/>
                  </a:cubicBezTo>
                  <a:cubicBezTo>
                    <a:pt x="30762" y="45456"/>
                    <a:pt x="36577" y="43235"/>
                    <a:pt x="41009" y="38794"/>
                  </a:cubicBezTo>
                  <a:cubicBezTo>
                    <a:pt x="49892" y="29930"/>
                    <a:pt x="49892" y="15531"/>
                    <a:pt x="41009" y="6649"/>
                  </a:cubicBezTo>
                  <a:cubicBezTo>
                    <a:pt x="36577" y="2217"/>
                    <a:pt x="30762" y="1"/>
                    <a:pt x="24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2978800" y="1003025"/>
              <a:ext cx="864525" cy="377600"/>
            </a:xfrm>
            <a:custGeom>
              <a:avLst/>
              <a:gdLst/>
              <a:ahLst/>
              <a:cxnLst/>
              <a:rect l="l" t="t" r="r" b="b"/>
              <a:pathLst>
                <a:path w="34581" h="15104" extrusionOk="0">
                  <a:moveTo>
                    <a:pt x="2188" y="1"/>
                  </a:moveTo>
                  <a:cubicBezTo>
                    <a:pt x="1446" y="400"/>
                    <a:pt x="724" y="819"/>
                    <a:pt x="1" y="1294"/>
                  </a:cubicBezTo>
                  <a:cubicBezTo>
                    <a:pt x="3406" y="1561"/>
                    <a:pt x="6772" y="2721"/>
                    <a:pt x="9873" y="4186"/>
                  </a:cubicBezTo>
                  <a:cubicBezTo>
                    <a:pt x="14837" y="6563"/>
                    <a:pt x="19383" y="9816"/>
                    <a:pt x="24328" y="12174"/>
                  </a:cubicBezTo>
                  <a:cubicBezTo>
                    <a:pt x="27543" y="13715"/>
                    <a:pt x="31062" y="14856"/>
                    <a:pt x="34581" y="15103"/>
                  </a:cubicBezTo>
                  <a:cubicBezTo>
                    <a:pt x="34410" y="14362"/>
                    <a:pt x="34200" y="13620"/>
                    <a:pt x="33953" y="12916"/>
                  </a:cubicBezTo>
                  <a:cubicBezTo>
                    <a:pt x="31594" y="12840"/>
                    <a:pt x="29293" y="12384"/>
                    <a:pt x="27087" y="11604"/>
                  </a:cubicBezTo>
                  <a:cubicBezTo>
                    <a:pt x="26630" y="11471"/>
                    <a:pt x="26174" y="11280"/>
                    <a:pt x="25850" y="10919"/>
                  </a:cubicBezTo>
                  <a:cubicBezTo>
                    <a:pt x="25546" y="10558"/>
                    <a:pt x="25375" y="10006"/>
                    <a:pt x="25603" y="9587"/>
                  </a:cubicBezTo>
                  <a:cubicBezTo>
                    <a:pt x="25793" y="9226"/>
                    <a:pt x="26231" y="9055"/>
                    <a:pt x="26630" y="9055"/>
                  </a:cubicBezTo>
                  <a:cubicBezTo>
                    <a:pt x="26653" y="9054"/>
                    <a:pt x="26676" y="9053"/>
                    <a:pt x="26699" y="9053"/>
                  </a:cubicBezTo>
                  <a:cubicBezTo>
                    <a:pt x="27073" y="9053"/>
                    <a:pt x="27432" y="9194"/>
                    <a:pt x="27790" y="9283"/>
                  </a:cubicBezTo>
                  <a:cubicBezTo>
                    <a:pt x="29085" y="9626"/>
                    <a:pt x="30419" y="9803"/>
                    <a:pt x="31748" y="9803"/>
                  </a:cubicBezTo>
                  <a:cubicBezTo>
                    <a:pt x="32040" y="9803"/>
                    <a:pt x="32331" y="9795"/>
                    <a:pt x="32622" y="9778"/>
                  </a:cubicBezTo>
                  <a:cubicBezTo>
                    <a:pt x="32317" y="9188"/>
                    <a:pt x="31975" y="8617"/>
                    <a:pt x="31632" y="8047"/>
                  </a:cubicBezTo>
                  <a:cubicBezTo>
                    <a:pt x="31228" y="8072"/>
                    <a:pt x="30820" y="8084"/>
                    <a:pt x="30411" y="8084"/>
                  </a:cubicBezTo>
                  <a:cubicBezTo>
                    <a:pt x="28324" y="8084"/>
                    <a:pt x="26203" y="7767"/>
                    <a:pt x="24214" y="7210"/>
                  </a:cubicBezTo>
                  <a:cubicBezTo>
                    <a:pt x="19402" y="5878"/>
                    <a:pt x="14989" y="3444"/>
                    <a:pt x="10253" y="1865"/>
                  </a:cubicBezTo>
                  <a:cubicBezTo>
                    <a:pt x="7628" y="971"/>
                    <a:pt x="4927" y="362"/>
                    <a:pt x="21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2736300" y="1149075"/>
              <a:ext cx="1122250" cy="500200"/>
            </a:xfrm>
            <a:custGeom>
              <a:avLst/>
              <a:gdLst/>
              <a:ahLst/>
              <a:cxnLst/>
              <a:rect l="l" t="t" r="r" b="b"/>
              <a:pathLst>
                <a:path w="44890" h="20008" extrusionOk="0">
                  <a:moveTo>
                    <a:pt x="24263" y="12210"/>
                  </a:moveTo>
                  <a:cubicBezTo>
                    <a:pt x="25054" y="12210"/>
                    <a:pt x="25901" y="12474"/>
                    <a:pt x="26534" y="12723"/>
                  </a:cubicBezTo>
                  <a:cubicBezTo>
                    <a:pt x="28817" y="13655"/>
                    <a:pt x="31099" y="14587"/>
                    <a:pt x="33382" y="15481"/>
                  </a:cubicBezTo>
                  <a:cubicBezTo>
                    <a:pt x="33724" y="15633"/>
                    <a:pt x="34124" y="15843"/>
                    <a:pt x="34143" y="16204"/>
                  </a:cubicBezTo>
                  <a:cubicBezTo>
                    <a:pt x="34200" y="16699"/>
                    <a:pt x="33534" y="16946"/>
                    <a:pt x="33001" y="16965"/>
                  </a:cubicBezTo>
                  <a:cubicBezTo>
                    <a:pt x="32431" y="17003"/>
                    <a:pt x="31859" y="17022"/>
                    <a:pt x="31289" y="17022"/>
                  </a:cubicBezTo>
                  <a:cubicBezTo>
                    <a:pt x="29005" y="17022"/>
                    <a:pt x="26732" y="16718"/>
                    <a:pt x="24556" y="16109"/>
                  </a:cubicBezTo>
                  <a:cubicBezTo>
                    <a:pt x="23396" y="15805"/>
                    <a:pt x="21551" y="14701"/>
                    <a:pt x="22350" y="13237"/>
                  </a:cubicBezTo>
                  <a:cubicBezTo>
                    <a:pt x="22764" y="12464"/>
                    <a:pt x="23487" y="12210"/>
                    <a:pt x="24263" y="12210"/>
                  </a:cubicBezTo>
                  <a:close/>
                  <a:moveTo>
                    <a:pt x="7443" y="0"/>
                  </a:moveTo>
                  <a:cubicBezTo>
                    <a:pt x="6444" y="0"/>
                    <a:pt x="5445" y="57"/>
                    <a:pt x="4451" y="170"/>
                  </a:cubicBezTo>
                  <a:cubicBezTo>
                    <a:pt x="3919" y="816"/>
                    <a:pt x="3443" y="1482"/>
                    <a:pt x="3025" y="2167"/>
                  </a:cubicBezTo>
                  <a:cubicBezTo>
                    <a:pt x="4003" y="1995"/>
                    <a:pt x="4997" y="1911"/>
                    <a:pt x="5992" y="1911"/>
                  </a:cubicBezTo>
                  <a:cubicBezTo>
                    <a:pt x="10296" y="1911"/>
                    <a:pt x="14617" y="3488"/>
                    <a:pt x="17785" y="6408"/>
                  </a:cubicBezTo>
                  <a:cubicBezTo>
                    <a:pt x="19211" y="7721"/>
                    <a:pt x="20505" y="9566"/>
                    <a:pt x="20048" y="11468"/>
                  </a:cubicBezTo>
                  <a:cubicBezTo>
                    <a:pt x="19668" y="13085"/>
                    <a:pt x="18051" y="14207"/>
                    <a:pt x="16377" y="14473"/>
                  </a:cubicBezTo>
                  <a:cubicBezTo>
                    <a:pt x="16055" y="14521"/>
                    <a:pt x="15732" y="14544"/>
                    <a:pt x="15409" y="14544"/>
                  </a:cubicBezTo>
                  <a:cubicBezTo>
                    <a:pt x="14075" y="14544"/>
                    <a:pt x="12745" y="14164"/>
                    <a:pt x="11489" y="13674"/>
                  </a:cubicBezTo>
                  <a:cubicBezTo>
                    <a:pt x="7456" y="12210"/>
                    <a:pt x="3785" y="9927"/>
                    <a:pt x="666" y="6998"/>
                  </a:cubicBezTo>
                  <a:cubicBezTo>
                    <a:pt x="400" y="7759"/>
                    <a:pt x="171" y="8539"/>
                    <a:pt x="0" y="9357"/>
                  </a:cubicBezTo>
                  <a:cubicBezTo>
                    <a:pt x="5954" y="15253"/>
                    <a:pt x="14247" y="18525"/>
                    <a:pt x="22597" y="19571"/>
                  </a:cubicBezTo>
                  <a:cubicBezTo>
                    <a:pt x="24977" y="19874"/>
                    <a:pt x="27361" y="20008"/>
                    <a:pt x="29743" y="20008"/>
                  </a:cubicBezTo>
                  <a:cubicBezTo>
                    <a:pt x="34692" y="20008"/>
                    <a:pt x="39636" y="19429"/>
                    <a:pt x="44528" y="18582"/>
                  </a:cubicBezTo>
                  <a:cubicBezTo>
                    <a:pt x="44623" y="18087"/>
                    <a:pt x="44699" y="17574"/>
                    <a:pt x="44756" y="17079"/>
                  </a:cubicBezTo>
                  <a:lnTo>
                    <a:pt x="44756" y="17079"/>
                  </a:lnTo>
                  <a:cubicBezTo>
                    <a:pt x="43497" y="17225"/>
                    <a:pt x="42232" y="17298"/>
                    <a:pt x="40964" y="17298"/>
                  </a:cubicBezTo>
                  <a:cubicBezTo>
                    <a:pt x="40086" y="17298"/>
                    <a:pt x="39206" y="17263"/>
                    <a:pt x="38327" y="17193"/>
                  </a:cubicBezTo>
                  <a:cubicBezTo>
                    <a:pt x="37833" y="17155"/>
                    <a:pt x="37243" y="17041"/>
                    <a:pt x="37053" y="16584"/>
                  </a:cubicBezTo>
                  <a:cubicBezTo>
                    <a:pt x="36882" y="16147"/>
                    <a:pt x="37167" y="15652"/>
                    <a:pt x="37566" y="15462"/>
                  </a:cubicBezTo>
                  <a:cubicBezTo>
                    <a:pt x="37966" y="15253"/>
                    <a:pt x="38441" y="15253"/>
                    <a:pt x="38898" y="15253"/>
                  </a:cubicBezTo>
                  <a:cubicBezTo>
                    <a:pt x="40895" y="15272"/>
                    <a:pt x="42873" y="15291"/>
                    <a:pt x="44870" y="15329"/>
                  </a:cubicBezTo>
                  <a:cubicBezTo>
                    <a:pt x="44870" y="15044"/>
                    <a:pt x="44889" y="14720"/>
                    <a:pt x="44889" y="14435"/>
                  </a:cubicBezTo>
                  <a:cubicBezTo>
                    <a:pt x="44889" y="14207"/>
                    <a:pt x="44889" y="13960"/>
                    <a:pt x="44870" y="13731"/>
                  </a:cubicBezTo>
                  <a:cubicBezTo>
                    <a:pt x="44448" y="13757"/>
                    <a:pt x="44025" y="13769"/>
                    <a:pt x="43602" y="13769"/>
                  </a:cubicBezTo>
                  <a:cubicBezTo>
                    <a:pt x="41142" y="13769"/>
                    <a:pt x="38667" y="13350"/>
                    <a:pt x="36330" y="12571"/>
                  </a:cubicBezTo>
                  <a:cubicBezTo>
                    <a:pt x="29444" y="10213"/>
                    <a:pt x="24043" y="4716"/>
                    <a:pt x="17309" y="1938"/>
                  </a:cubicBezTo>
                  <a:cubicBezTo>
                    <a:pt x="14196" y="646"/>
                    <a:pt x="10823" y="0"/>
                    <a:pt x="7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2722975" y="1433850"/>
              <a:ext cx="272500" cy="196725"/>
            </a:xfrm>
            <a:custGeom>
              <a:avLst/>
              <a:gdLst/>
              <a:ahLst/>
              <a:cxnLst/>
              <a:rect l="l" t="t" r="r" b="b"/>
              <a:pathLst>
                <a:path w="10900" h="7869" extrusionOk="0">
                  <a:moveTo>
                    <a:pt x="229" y="1"/>
                  </a:moveTo>
                  <a:cubicBezTo>
                    <a:pt x="77" y="1009"/>
                    <a:pt x="1" y="2036"/>
                    <a:pt x="1" y="3044"/>
                  </a:cubicBezTo>
                  <a:cubicBezTo>
                    <a:pt x="1" y="3691"/>
                    <a:pt x="58" y="4357"/>
                    <a:pt x="96" y="5003"/>
                  </a:cubicBezTo>
                  <a:cubicBezTo>
                    <a:pt x="2552" y="6837"/>
                    <a:pt x="5591" y="7868"/>
                    <a:pt x="8639" y="7868"/>
                  </a:cubicBezTo>
                  <a:cubicBezTo>
                    <a:pt x="8942" y="7868"/>
                    <a:pt x="9246" y="7858"/>
                    <a:pt x="9549" y="7837"/>
                  </a:cubicBezTo>
                  <a:cubicBezTo>
                    <a:pt x="9930" y="7780"/>
                    <a:pt x="10348" y="7742"/>
                    <a:pt x="10595" y="7419"/>
                  </a:cubicBezTo>
                  <a:cubicBezTo>
                    <a:pt x="10900" y="7019"/>
                    <a:pt x="10728" y="6411"/>
                    <a:pt x="10348" y="6068"/>
                  </a:cubicBezTo>
                  <a:cubicBezTo>
                    <a:pt x="9968" y="5745"/>
                    <a:pt x="9454" y="5612"/>
                    <a:pt x="8978" y="5479"/>
                  </a:cubicBezTo>
                  <a:cubicBezTo>
                    <a:pt x="5631" y="4528"/>
                    <a:pt x="2549" y="2607"/>
                    <a:pt x="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2818550" y="1799800"/>
              <a:ext cx="925400" cy="185675"/>
            </a:xfrm>
            <a:custGeom>
              <a:avLst/>
              <a:gdLst/>
              <a:ahLst/>
              <a:cxnLst/>
              <a:rect l="l" t="t" r="r" b="b"/>
              <a:pathLst>
                <a:path w="37016" h="7427" extrusionOk="0">
                  <a:moveTo>
                    <a:pt x="24652" y="0"/>
                  </a:moveTo>
                  <a:cubicBezTo>
                    <a:pt x="24462" y="0"/>
                    <a:pt x="24272" y="3"/>
                    <a:pt x="24081" y="9"/>
                  </a:cubicBezTo>
                  <a:cubicBezTo>
                    <a:pt x="20125" y="142"/>
                    <a:pt x="16321" y="1511"/>
                    <a:pt x="12402" y="2063"/>
                  </a:cubicBezTo>
                  <a:cubicBezTo>
                    <a:pt x="11098" y="2249"/>
                    <a:pt x="9781" y="2341"/>
                    <a:pt x="8462" y="2341"/>
                  </a:cubicBezTo>
                  <a:cubicBezTo>
                    <a:pt x="5607" y="2341"/>
                    <a:pt x="2746" y="1913"/>
                    <a:pt x="1" y="1093"/>
                  </a:cubicBezTo>
                  <a:lnTo>
                    <a:pt x="1" y="1093"/>
                  </a:lnTo>
                  <a:cubicBezTo>
                    <a:pt x="590" y="1968"/>
                    <a:pt x="1237" y="2805"/>
                    <a:pt x="1941" y="3585"/>
                  </a:cubicBezTo>
                  <a:cubicBezTo>
                    <a:pt x="3837" y="3974"/>
                    <a:pt x="5764" y="4168"/>
                    <a:pt x="7689" y="4168"/>
                  </a:cubicBezTo>
                  <a:cubicBezTo>
                    <a:pt x="10186" y="4168"/>
                    <a:pt x="12678" y="3841"/>
                    <a:pt x="15084" y="3185"/>
                  </a:cubicBezTo>
                  <a:cubicBezTo>
                    <a:pt x="16407" y="2812"/>
                    <a:pt x="17767" y="2350"/>
                    <a:pt x="19114" y="2350"/>
                  </a:cubicBezTo>
                  <a:cubicBezTo>
                    <a:pt x="19414" y="2350"/>
                    <a:pt x="19713" y="2372"/>
                    <a:pt x="20011" y="2424"/>
                  </a:cubicBezTo>
                  <a:cubicBezTo>
                    <a:pt x="21818" y="2729"/>
                    <a:pt x="23263" y="3984"/>
                    <a:pt x="24823" y="4935"/>
                  </a:cubicBezTo>
                  <a:cubicBezTo>
                    <a:pt x="26820" y="6153"/>
                    <a:pt x="29046" y="6856"/>
                    <a:pt x="31328" y="7427"/>
                  </a:cubicBezTo>
                  <a:cubicBezTo>
                    <a:pt x="32203" y="6856"/>
                    <a:pt x="33059" y="6229"/>
                    <a:pt x="33858" y="5525"/>
                  </a:cubicBezTo>
                  <a:cubicBezTo>
                    <a:pt x="31328" y="4669"/>
                    <a:pt x="28741" y="4079"/>
                    <a:pt x="26097" y="3756"/>
                  </a:cubicBezTo>
                  <a:cubicBezTo>
                    <a:pt x="25717" y="3699"/>
                    <a:pt x="25318" y="3661"/>
                    <a:pt x="24975" y="3490"/>
                  </a:cubicBezTo>
                  <a:cubicBezTo>
                    <a:pt x="24633" y="3299"/>
                    <a:pt x="24347" y="2957"/>
                    <a:pt x="24347" y="2577"/>
                  </a:cubicBezTo>
                  <a:cubicBezTo>
                    <a:pt x="24347" y="2101"/>
                    <a:pt x="24766" y="1721"/>
                    <a:pt x="25241" y="1607"/>
                  </a:cubicBezTo>
                  <a:cubicBezTo>
                    <a:pt x="25378" y="1573"/>
                    <a:pt x="25515" y="1559"/>
                    <a:pt x="25654" y="1559"/>
                  </a:cubicBezTo>
                  <a:cubicBezTo>
                    <a:pt x="25982" y="1559"/>
                    <a:pt x="26315" y="1635"/>
                    <a:pt x="26649" y="1702"/>
                  </a:cubicBezTo>
                  <a:cubicBezTo>
                    <a:pt x="29654" y="2367"/>
                    <a:pt x="32679" y="3052"/>
                    <a:pt x="35703" y="3718"/>
                  </a:cubicBezTo>
                  <a:cubicBezTo>
                    <a:pt x="36159" y="3223"/>
                    <a:pt x="36616" y="2710"/>
                    <a:pt x="37015" y="2158"/>
                  </a:cubicBezTo>
                  <a:cubicBezTo>
                    <a:pt x="35798" y="1873"/>
                    <a:pt x="34562" y="1607"/>
                    <a:pt x="33344" y="1321"/>
                  </a:cubicBezTo>
                  <a:cubicBezTo>
                    <a:pt x="30470" y="661"/>
                    <a:pt x="27562" y="0"/>
                    <a:pt x="246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2733925" y="1623125"/>
              <a:ext cx="1100375" cy="165400"/>
            </a:xfrm>
            <a:custGeom>
              <a:avLst/>
              <a:gdLst/>
              <a:ahLst/>
              <a:cxnLst/>
              <a:rect l="l" t="t" r="r" b="b"/>
              <a:pathLst>
                <a:path w="44015" h="6616" extrusionOk="0">
                  <a:moveTo>
                    <a:pt x="0" y="0"/>
                  </a:moveTo>
                  <a:cubicBezTo>
                    <a:pt x="362" y="1826"/>
                    <a:pt x="951" y="3595"/>
                    <a:pt x="1731" y="5231"/>
                  </a:cubicBezTo>
                  <a:cubicBezTo>
                    <a:pt x="3743" y="6224"/>
                    <a:pt x="6078" y="6615"/>
                    <a:pt x="8422" y="6615"/>
                  </a:cubicBezTo>
                  <a:cubicBezTo>
                    <a:pt x="9490" y="6615"/>
                    <a:pt x="10561" y="6534"/>
                    <a:pt x="11603" y="6391"/>
                  </a:cubicBezTo>
                  <a:cubicBezTo>
                    <a:pt x="15806" y="5820"/>
                    <a:pt x="19896" y="4432"/>
                    <a:pt x="24138" y="4223"/>
                  </a:cubicBezTo>
                  <a:cubicBezTo>
                    <a:pt x="24574" y="4200"/>
                    <a:pt x="25010" y="4189"/>
                    <a:pt x="25445" y="4189"/>
                  </a:cubicBezTo>
                  <a:cubicBezTo>
                    <a:pt x="28612" y="4189"/>
                    <a:pt x="31743" y="4744"/>
                    <a:pt x="34903" y="5079"/>
                  </a:cubicBezTo>
                  <a:cubicBezTo>
                    <a:pt x="36219" y="5220"/>
                    <a:pt x="37552" y="5314"/>
                    <a:pt x="38879" y="5314"/>
                  </a:cubicBezTo>
                  <a:cubicBezTo>
                    <a:pt x="40239" y="5314"/>
                    <a:pt x="41592" y="5215"/>
                    <a:pt x="42911" y="4965"/>
                  </a:cubicBezTo>
                  <a:cubicBezTo>
                    <a:pt x="43349" y="4071"/>
                    <a:pt x="43710" y="3119"/>
                    <a:pt x="44014" y="2130"/>
                  </a:cubicBezTo>
                  <a:lnTo>
                    <a:pt x="44014" y="2130"/>
                  </a:lnTo>
                  <a:cubicBezTo>
                    <a:pt x="40258" y="3066"/>
                    <a:pt x="36402" y="3534"/>
                    <a:pt x="32540" y="3534"/>
                  </a:cubicBezTo>
                  <a:cubicBezTo>
                    <a:pt x="31063" y="3534"/>
                    <a:pt x="29586" y="3466"/>
                    <a:pt x="28113" y="3329"/>
                  </a:cubicBezTo>
                  <a:cubicBezTo>
                    <a:pt x="24784" y="3024"/>
                    <a:pt x="21475" y="2321"/>
                    <a:pt x="18146" y="2264"/>
                  </a:cubicBezTo>
                  <a:cubicBezTo>
                    <a:pt x="17923" y="2259"/>
                    <a:pt x="17700" y="2257"/>
                    <a:pt x="17477" y="2257"/>
                  </a:cubicBezTo>
                  <a:cubicBezTo>
                    <a:pt x="14815" y="2257"/>
                    <a:pt x="12154" y="2573"/>
                    <a:pt x="9492" y="2573"/>
                  </a:cubicBezTo>
                  <a:cubicBezTo>
                    <a:pt x="8858" y="2573"/>
                    <a:pt x="8224" y="2555"/>
                    <a:pt x="7589" y="2511"/>
                  </a:cubicBezTo>
                  <a:cubicBezTo>
                    <a:pt x="4907" y="2359"/>
                    <a:pt x="2111" y="15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2965025" y="1921300"/>
              <a:ext cx="527850" cy="146925"/>
            </a:xfrm>
            <a:custGeom>
              <a:avLst/>
              <a:gdLst/>
              <a:ahLst/>
              <a:cxnLst/>
              <a:rect l="l" t="t" r="r" b="b"/>
              <a:pathLst>
                <a:path w="21114" h="5877" extrusionOk="0">
                  <a:moveTo>
                    <a:pt x="11392" y="1"/>
                  </a:moveTo>
                  <a:cubicBezTo>
                    <a:pt x="10169" y="1"/>
                    <a:pt x="8936" y="275"/>
                    <a:pt x="7761" y="627"/>
                  </a:cubicBezTo>
                  <a:cubicBezTo>
                    <a:pt x="6125" y="1121"/>
                    <a:pt x="4508" y="1787"/>
                    <a:pt x="2796" y="2091"/>
                  </a:cubicBezTo>
                  <a:cubicBezTo>
                    <a:pt x="2194" y="2207"/>
                    <a:pt x="1565" y="2270"/>
                    <a:pt x="928" y="2270"/>
                  </a:cubicBezTo>
                  <a:cubicBezTo>
                    <a:pt x="620" y="2270"/>
                    <a:pt x="310" y="2256"/>
                    <a:pt x="0" y="2225"/>
                  </a:cubicBezTo>
                  <a:lnTo>
                    <a:pt x="0" y="2225"/>
                  </a:lnTo>
                  <a:cubicBezTo>
                    <a:pt x="799" y="2757"/>
                    <a:pt x="1598" y="3271"/>
                    <a:pt x="2454" y="3708"/>
                  </a:cubicBezTo>
                  <a:cubicBezTo>
                    <a:pt x="4432" y="3080"/>
                    <a:pt x="6429" y="2548"/>
                    <a:pt x="8445" y="2148"/>
                  </a:cubicBezTo>
                  <a:cubicBezTo>
                    <a:pt x="9316" y="1976"/>
                    <a:pt x="10212" y="1817"/>
                    <a:pt x="11090" y="1817"/>
                  </a:cubicBezTo>
                  <a:cubicBezTo>
                    <a:pt x="11765" y="1817"/>
                    <a:pt x="12431" y="1911"/>
                    <a:pt x="13068" y="2167"/>
                  </a:cubicBezTo>
                  <a:cubicBezTo>
                    <a:pt x="14798" y="2852"/>
                    <a:pt x="15921" y="4602"/>
                    <a:pt x="17271" y="5877"/>
                  </a:cubicBezTo>
                  <a:cubicBezTo>
                    <a:pt x="18603" y="5610"/>
                    <a:pt x="19877" y="5268"/>
                    <a:pt x="21113" y="4792"/>
                  </a:cubicBezTo>
                  <a:cubicBezTo>
                    <a:pt x="19972" y="4355"/>
                    <a:pt x="18926" y="3670"/>
                    <a:pt x="17937" y="2947"/>
                  </a:cubicBezTo>
                  <a:cubicBezTo>
                    <a:pt x="16358" y="1806"/>
                    <a:pt x="14779" y="570"/>
                    <a:pt x="12877" y="151"/>
                  </a:cubicBezTo>
                  <a:cubicBezTo>
                    <a:pt x="12387" y="47"/>
                    <a:pt x="11890" y="1"/>
                    <a:pt x="11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2838125" y="1266700"/>
              <a:ext cx="278600" cy="152375"/>
            </a:xfrm>
            <a:custGeom>
              <a:avLst/>
              <a:gdLst/>
              <a:ahLst/>
              <a:cxnLst/>
              <a:rect l="l" t="t" r="r" b="b"/>
              <a:pathLst>
                <a:path w="11144" h="6095" extrusionOk="0">
                  <a:moveTo>
                    <a:pt x="2457" y="0"/>
                  </a:moveTo>
                  <a:cubicBezTo>
                    <a:pt x="65" y="0"/>
                    <a:pt x="0" y="1879"/>
                    <a:pt x="1843" y="3320"/>
                  </a:cubicBezTo>
                  <a:cubicBezTo>
                    <a:pt x="3821" y="4785"/>
                    <a:pt x="6198" y="5736"/>
                    <a:pt x="8652" y="6059"/>
                  </a:cubicBezTo>
                  <a:cubicBezTo>
                    <a:pt x="8834" y="6081"/>
                    <a:pt x="9027" y="6095"/>
                    <a:pt x="9222" y="6095"/>
                  </a:cubicBezTo>
                  <a:cubicBezTo>
                    <a:pt x="9880" y="6095"/>
                    <a:pt x="10555" y="5937"/>
                    <a:pt x="10878" y="5393"/>
                  </a:cubicBezTo>
                  <a:cubicBezTo>
                    <a:pt x="11144" y="4937"/>
                    <a:pt x="11068" y="4366"/>
                    <a:pt x="10840" y="3910"/>
                  </a:cubicBezTo>
                  <a:cubicBezTo>
                    <a:pt x="10592" y="3491"/>
                    <a:pt x="10193" y="3130"/>
                    <a:pt x="9793" y="2826"/>
                  </a:cubicBezTo>
                  <a:cubicBezTo>
                    <a:pt x="7834" y="1323"/>
                    <a:pt x="5266" y="163"/>
                    <a:pt x="2775" y="11"/>
                  </a:cubicBezTo>
                  <a:cubicBezTo>
                    <a:pt x="2664" y="4"/>
                    <a:pt x="2558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44"/>
            <p:cNvSpPr/>
            <p:nvPr/>
          </p:nvSpPr>
          <p:spPr>
            <a:xfrm>
              <a:off x="2497100" y="797575"/>
              <a:ext cx="535475" cy="488950"/>
            </a:xfrm>
            <a:custGeom>
              <a:avLst/>
              <a:gdLst/>
              <a:ahLst/>
              <a:cxnLst/>
              <a:rect l="l" t="t" r="r" b="b"/>
              <a:pathLst>
                <a:path w="21419" h="19558" extrusionOk="0">
                  <a:moveTo>
                    <a:pt x="10702" y="0"/>
                  </a:moveTo>
                  <a:cubicBezTo>
                    <a:pt x="10008" y="0"/>
                    <a:pt x="9303" y="75"/>
                    <a:pt x="8598" y="230"/>
                  </a:cubicBezTo>
                  <a:cubicBezTo>
                    <a:pt x="3329" y="1391"/>
                    <a:pt x="1" y="6602"/>
                    <a:pt x="1161" y="11890"/>
                  </a:cubicBezTo>
                  <a:cubicBezTo>
                    <a:pt x="2165" y="16451"/>
                    <a:pt x="6206" y="19558"/>
                    <a:pt x="10691" y="19558"/>
                  </a:cubicBezTo>
                  <a:cubicBezTo>
                    <a:pt x="11387" y="19558"/>
                    <a:pt x="12094" y="19483"/>
                    <a:pt x="12802" y="19327"/>
                  </a:cubicBezTo>
                  <a:cubicBezTo>
                    <a:pt x="18071" y="18167"/>
                    <a:pt x="21418" y="12955"/>
                    <a:pt x="20258" y="7686"/>
                  </a:cubicBezTo>
                  <a:cubicBezTo>
                    <a:pt x="19253" y="3123"/>
                    <a:pt x="15194" y="0"/>
                    <a:pt x="10702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44"/>
            <p:cNvSpPr/>
            <p:nvPr/>
          </p:nvSpPr>
          <p:spPr>
            <a:xfrm>
              <a:off x="2588400" y="865125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7057" y="1"/>
                  </a:moveTo>
                  <a:cubicBezTo>
                    <a:pt x="3158" y="1"/>
                    <a:pt x="1" y="3158"/>
                    <a:pt x="1" y="7058"/>
                  </a:cubicBezTo>
                  <a:cubicBezTo>
                    <a:pt x="1" y="10957"/>
                    <a:pt x="3158" y="14114"/>
                    <a:pt x="7057" y="14114"/>
                  </a:cubicBezTo>
                  <a:cubicBezTo>
                    <a:pt x="10957" y="14114"/>
                    <a:pt x="14114" y="10957"/>
                    <a:pt x="14114" y="7058"/>
                  </a:cubicBezTo>
                  <a:cubicBezTo>
                    <a:pt x="14114" y="3158"/>
                    <a:pt x="10957" y="1"/>
                    <a:pt x="7057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44"/>
            <p:cNvSpPr/>
            <p:nvPr/>
          </p:nvSpPr>
          <p:spPr>
            <a:xfrm>
              <a:off x="2640725" y="928850"/>
              <a:ext cx="248225" cy="225775"/>
            </a:xfrm>
            <a:custGeom>
              <a:avLst/>
              <a:gdLst/>
              <a:ahLst/>
              <a:cxnLst/>
              <a:rect l="l" t="t" r="r" b="b"/>
              <a:pathLst>
                <a:path w="9929" h="9031" extrusionOk="0">
                  <a:moveTo>
                    <a:pt x="4964" y="1"/>
                  </a:moveTo>
                  <a:cubicBezTo>
                    <a:pt x="3809" y="1"/>
                    <a:pt x="2653" y="438"/>
                    <a:pt x="1769" y="1313"/>
                  </a:cubicBezTo>
                  <a:cubicBezTo>
                    <a:pt x="0" y="3082"/>
                    <a:pt x="0" y="5935"/>
                    <a:pt x="1769" y="7704"/>
                  </a:cubicBezTo>
                  <a:cubicBezTo>
                    <a:pt x="2653" y="8589"/>
                    <a:pt x="3809" y="9031"/>
                    <a:pt x="4964" y="9031"/>
                  </a:cubicBezTo>
                  <a:cubicBezTo>
                    <a:pt x="6120" y="9031"/>
                    <a:pt x="7275" y="8589"/>
                    <a:pt x="8160" y="7704"/>
                  </a:cubicBezTo>
                  <a:cubicBezTo>
                    <a:pt x="9929" y="5935"/>
                    <a:pt x="9929" y="3082"/>
                    <a:pt x="8160" y="1313"/>
                  </a:cubicBezTo>
                  <a:cubicBezTo>
                    <a:pt x="7275" y="438"/>
                    <a:pt x="6120" y="1"/>
                    <a:pt x="4964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44"/>
            <p:cNvSpPr/>
            <p:nvPr/>
          </p:nvSpPr>
          <p:spPr>
            <a:xfrm>
              <a:off x="2705375" y="982125"/>
              <a:ext cx="118925" cy="118900"/>
            </a:xfrm>
            <a:custGeom>
              <a:avLst/>
              <a:gdLst/>
              <a:ahLst/>
              <a:cxnLst/>
              <a:rect l="l" t="t" r="r" b="b"/>
              <a:pathLst>
                <a:path w="4757" h="4756" extrusionOk="0">
                  <a:moveTo>
                    <a:pt x="2378" y="0"/>
                  </a:moveTo>
                  <a:cubicBezTo>
                    <a:pt x="1066" y="0"/>
                    <a:pt x="1" y="1046"/>
                    <a:pt x="1" y="2378"/>
                  </a:cubicBezTo>
                  <a:cubicBezTo>
                    <a:pt x="1" y="3690"/>
                    <a:pt x="1066" y="4755"/>
                    <a:pt x="2378" y="4755"/>
                  </a:cubicBezTo>
                  <a:cubicBezTo>
                    <a:pt x="3691" y="4755"/>
                    <a:pt x="4756" y="3690"/>
                    <a:pt x="4756" y="2378"/>
                  </a:cubicBezTo>
                  <a:cubicBezTo>
                    <a:pt x="4756" y="1084"/>
                    <a:pt x="3691" y="0"/>
                    <a:pt x="2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0" name="Google Shape;1870;p44"/>
            <p:cNvSpPr/>
            <p:nvPr/>
          </p:nvSpPr>
          <p:spPr>
            <a:xfrm>
              <a:off x="1763850" y="2277900"/>
              <a:ext cx="543075" cy="543550"/>
            </a:xfrm>
            <a:custGeom>
              <a:avLst/>
              <a:gdLst/>
              <a:ahLst/>
              <a:cxnLst/>
              <a:rect l="l" t="t" r="r" b="b"/>
              <a:pathLst>
                <a:path w="21723" h="21742" extrusionOk="0">
                  <a:moveTo>
                    <a:pt x="10862" y="1"/>
                  </a:moveTo>
                  <a:cubicBezTo>
                    <a:pt x="4870" y="1"/>
                    <a:pt x="1" y="4870"/>
                    <a:pt x="1" y="10881"/>
                  </a:cubicBezTo>
                  <a:cubicBezTo>
                    <a:pt x="1" y="16872"/>
                    <a:pt x="4870" y="21741"/>
                    <a:pt x="10862" y="21741"/>
                  </a:cubicBezTo>
                  <a:cubicBezTo>
                    <a:pt x="16872" y="21741"/>
                    <a:pt x="21722" y="16872"/>
                    <a:pt x="21722" y="10881"/>
                  </a:cubicBezTo>
                  <a:cubicBezTo>
                    <a:pt x="21722" y="4870"/>
                    <a:pt x="16872" y="1"/>
                    <a:pt x="10862" y="1"/>
                  </a:cubicBezTo>
                  <a:close/>
                </a:path>
              </a:pathLst>
            </a:custGeom>
            <a:solidFill>
              <a:srgbClr val="92F7FF">
                <a:alpha val="40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1" name="Google Shape;1871;p44"/>
            <p:cNvSpPr/>
            <p:nvPr/>
          </p:nvSpPr>
          <p:spPr>
            <a:xfrm>
              <a:off x="1839450" y="2353525"/>
              <a:ext cx="392350" cy="392325"/>
            </a:xfrm>
            <a:custGeom>
              <a:avLst/>
              <a:gdLst/>
              <a:ahLst/>
              <a:cxnLst/>
              <a:rect l="l" t="t" r="r" b="b"/>
              <a:pathLst>
                <a:path w="15694" h="15693" extrusionOk="0">
                  <a:moveTo>
                    <a:pt x="7838" y="0"/>
                  </a:moveTo>
                  <a:cubicBezTo>
                    <a:pt x="3501" y="0"/>
                    <a:pt x="1" y="3519"/>
                    <a:pt x="1" y="7856"/>
                  </a:cubicBezTo>
                  <a:cubicBezTo>
                    <a:pt x="1" y="12173"/>
                    <a:pt x="3501" y="15692"/>
                    <a:pt x="7838" y="15692"/>
                  </a:cubicBezTo>
                  <a:cubicBezTo>
                    <a:pt x="12174" y="15692"/>
                    <a:pt x="15693" y="12173"/>
                    <a:pt x="15693" y="7856"/>
                  </a:cubicBezTo>
                  <a:cubicBezTo>
                    <a:pt x="15693" y="3519"/>
                    <a:pt x="12174" y="0"/>
                    <a:pt x="783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44"/>
            <p:cNvSpPr/>
            <p:nvPr/>
          </p:nvSpPr>
          <p:spPr>
            <a:xfrm>
              <a:off x="1900325" y="2424525"/>
              <a:ext cx="270125" cy="250775"/>
            </a:xfrm>
            <a:custGeom>
              <a:avLst/>
              <a:gdLst/>
              <a:ahLst/>
              <a:cxnLst/>
              <a:rect l="l" t="t" r="r" b="b"/>
              <a:pathLst>
                <a:path w="10805" h="10031" extrusionOk="0">
                  <a:moveTo>
                    <a:pt x="5414" y="1"/>
                  </a:moveTo>
                  <a:cubicBezTo>
                    <a:pt x="5140" y="1"/>
                    <a:pt x="4863" y="23"/>
                    <a:pt x="4585" y="70"/>
                  </a:cubicBezTo>
                  <a:cubicBezTo>
                    <a:pt x="1846" y="527"/>
                    <a:pt x="1" y="3114"/>
                    <a:pt x="457" y="5853"/>
                  </a:cubicBezTo>
                  <a:cubicBezTo>
                    <a:pt x="866" y="8309"/>
                    <a:pt x="2989" y="10031"/>
                    <a:pt x="5399" y="10031"/>
                  </a:cubicBezTo>
                  <a:cubicBezTo>
                    <a:pt x="5676" y="10031"/>
                    <a:pt x="5957" y="10008"/>
                    <a:pt x="6239" y="9961"/>
                  </a:cubicBezTo>
                  <a:cubicBezTo>
                    <a:pt x="8959" y="9505"/>
                    <a:pt x="10804" y="6918"/>
                    <a:pt x="10348" y="4198"/>
                  </a:cubicBezTo>
                  <a:cubicBezTo>
                    <a:pt x="9938" y="1739"/>
                    <a:pt x="7812" y="1"/>
                    <a:pt x="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44"/>
            <p:cNvSpPr/>
            <p:nvPr/>
          </p:nvSpPr>
          <p:spPr>
            <a:xfrm>
              <a:off x="1969275" y="2483800"/>
              <a:ext cx="132225" cy="131750"/>
            </a:xfrm>
            <a:custGeom>
              <a:avLst/>
              <a:gdLst/>
              <a:ahLst/>
              <a:cxnLst/>
              <a:rect l="l" t="t" r="r" b="b"/>
              <a:pathLst>
                <a:path w="5289" h="5270" extrusionOk="0">
                  <a:moveTo>
                    <a:pt x="2645" y="1"/>
                  </a:moveTo>
                  <a:cubicBezTo>
                    <a:pt x="1199" y="1"/>
                    <a:pt x="1" y="1180"/>
                    <a:pt x="1" y="2645"/>
                  </a:cubicBezTo>
                  <a:cubicBezTo>
                    <a:pt x="1" y="4090"/>
                    <a:pt x="1199" y="5269"/>
                    <a:pt x="2645" y="5269"/>
                  </a:cubicBezTo>
                  <a:cubicBezTo>
                    <a:pt x="4109" y="5269"/>
                    <a:pt x="5288" y="4090"/>
                    <a:pt x="5288" y="2645"/>
                  </a:cubicBezTo>
                  <a:cubicBezTo>
                    <a:pt x="5288" y="1180"/>
                    <a:pt x="4109" y="1"/>
                    <a:pt x="264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44"/>
            <p:cNvSpPr/>
            <p:nvPr/>
          </p:nvSpPr>
          <p:spPr>
            <a:xfrm>
              <a:off x="3261750" y="2237475"/>
              <a:ext cx="498850" cy="331475"/>
            </a:xfrm>
            <a:custGeom>
              <a:avLst/>
              <a:gdLst/>
              <a:ahLst/>
              <a:cxnLst/>
              <a:rect l="l" t="t" r="r" b="b"/>
              <a:pathLst>
                <a:path w="19954" h="13259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2441"/>
                  </a:lnTo>
                  <a:cubicBezTo>
                    <a:pt x="0" y="12897"/>
                    <a:pt x="362" y="13258"/>
                    <a:pt x="818" y="13258"/>
                  </a:cubicBezTo>
                  <a:lnTo>
                    <a:pt x="19135" y="13258"/>
                  </a:lnTo>
                  <a:cubicBezTo>
                    <a:pt x="19592" y="13258"/>
                    <a:pt x="19953" y="12897"/>
                    <a:pt x="19953" y="12441"/>
                  </a:cubicBezTo>
                  <a:lnTo>
                    <a:pt x="19953" y="819"/>
                  </a:lnTo>
                  <a:cubicBezTo>
                    <a:pt x="19953" y="362"/>
                    <a:pt x="19592" y="1"/>
                    <a:pt x="1913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44"/>
            <p:cNvSpPr/>
            <p:nvPr/>
          </p:nvSpPr>
          <p:spPr>
            <a:xfrm>
              <a:off x="2991175" y="2436725"/>
              <a:ext cx="420375" cy="278200"/>
            </a:xfrm>
            <a:custGeom>
              <a:avLst/>
              <a:gdLst/>
              <a:ahLst/>
              <a:cxnLst/>
              <a:rect l="l" t="t" r="r" b="b"/>
              <a:pathLst>
                <a:path w="16815" h="11128" extrusionOk="0">
                  <a:moveTo>
                    <a:pt x="818" y="1"/>
                  </a:moveTo>
                  <a:cubicBezTo>
                    <a:pt x="362" y="1"/>
                    <a:pt x="0" y="362"/>
                    <a:pt x="0" y="819"/>
                  </a:cubicBezTo>
                  <a:lnTo>
                    <a:pt x="0" y="10329"/>
                  </a:lnTo>
                  <a:cubicBezTo>
                    <a:pt x="38" y="10766"/>
                    <a:pt x="381" y="11128"/>
                    <a:pt x="818" y="11128"/>
                  </a:cubicBezTo>
                  <a:lnTo>
                    <a:pt x="16016" y="11128"/>
                  </a:lnTo>
                  <a:cubicBezTo>
                    <a:pt x="16453" y="11128"/>
                    <a:pt x="16815" y="10766"/>
                    <a:pt x="16815" y="10329"/>
                  </a:cubicBezTo>
                  <a:lnTo>
                    <a:pt x="16815" y="819"/>
                  </a:lnTo>
                  <a:cubicBezTo>
                    <a:pt x="16815" y="362"/>
                    <a:pt x="16453" y="1"/>
                    <a:pt x="16016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44"/>
            <p:cNvSpPr/>
            <p:nvPr/>
          </p:nvSpPr>
          <p:spPr>
            <a:xfrm>
              <a:off x="3501875" y="2662600"/>
              <a:ext cx="161225" cy="161225"/>
            </a:xfrm>
            <a:custGeom>
              <a:avLst/>
              <a:gdLst/>
              <a:ahLst/>
              <a:cxnLst/>
              <a:rect l="l" t="t" r="r" b="b"/>
              <a:pathLst>
                <a:path w="6449" h="6449" extrusionOk="0">
                  <a:moveTo>
                    <a:pt x="819" y="1"/>
                  </a:moveTo>
                  <a:cubicBezTo>
                    <a:pt x="362" y="1"/>
                    <a:pt x="1" y="362"/>
                    <a:pt x="1" y="818"/>
                  </a:cubicBezTo>
                  <a:lnTo>
                    <a:pt x="1" y="5631"/>
                  </a:lnTo>
                  <a:cubicBezTo>
                    <a:pt x="1" y="6087"/>
                    <a:pt x="362" y="6449"/>
                    <a:pt x="819" y="6449"/>
                  </a:cubicBezTo>
                  <a:lnTo>
                    <a:pt x="5631" y="6449"/>
                  </a:lnTo>
                  <a:cubicBezTo>
                    <a:pt x="6087" y="6449"/>
                    <a:pt x="6449" y="6087"/>
                    <a:pt x="6449" y="5631"/>
                  </a:cubicBezTo>
                  <a:lnTo>
                    <a:pt x="6449" y="818"/>
                  </a:lnTo>
                  <a:cubicBezTo>
                    <a:pt x="6449" y="362"/>
                    <a:pt x="6087" y="1"/>
                    <a:pt x="56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44"/>
            <p:cNvSpPr/>
            <p:nvPr/>
          </p:nvSpPr>
          <p:spPr>
            <a:xfrm>
              <a:off x="1354900" y="976875"/>
              <a:ext cx="153625" cy="278200"/>
            </a:xfrm>
            <a:custGeom>
              <a:avLst/>
              <a:gdLst/>
              <a:ahLst/>
              <a:cxnLst/>
              <a:rect l="l" t="t" r="r" b="b"/>
              <a:pathLst>
                <a:path w="6145" h="11128" extrusionOk="0">
                  <a:moveTo>
                    <a:pt x="952" y="1"/>
                  </a:moveTo>
                  <a:lnTo>
                    <a:pt x="1" y="1123"/>
                  </a:lnTo>
                  <a:cubicBezTo>
                    <a:pt x="2968" y="3615"/>
                    <a:pt x="4661" y="7286"/>
                    <a:pt x="4661" y="11128"/>
                  </a:cubicBezTo>
                  <a:lnTo>
                    <a:pt x="6144" y="11128"/>
                  </a:lnTo>
                  <a:cubicBezTo>
                    <a:pt x="6144" y="6829"/>
                    <a:pt x="4261" y="2759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44"/>
            <p:cNvSpPr/>
            <p:nvPr/>
          </p:nvSpPr>
          <p:spPr>
            <a:xfrm>
              <a:off x="1410075" y="1329250"/>
              <a:ext cx="88925" cy="137925"/>
            </a:xfrm>
            <a:custGeom>
              <a:avLst/>
              <a:gdLst/>
              <a:ahLst/>
              <a:cxnLst/>
              <a:rect l="l" t="t" r="r" b="b"/>
              <a:pathLst>
                <a:path w="3557" h="5517" extrusionOk="0">
                  <a:moveTo>
                    <a:pt x="2130" y="0"/>
                  </a:moveTo>
                  <a:cubicBezTo>
                    <a:pt x="1750" y="1693"/>
                    <a:pt x="1027" y="3272"/>
                    <a:pt x="0" y="4660"/>
                  </a:cubicBezTo>
                  <a:lnTo>
                    <a:pt x="1198" y="5516"/>
                  </a:lnTo>
                  <a:cubicBezTo>
                    <a:pt x="2321" y="3957"/>
                    <a:pt x="3120" y="2226"/>
                    <a:pt x="3557" y="343"/>
                  </a:cubicBezTo>
                  <a:lnTo>
                    <a:pt x="21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44"/>
            <p:cNvSpPr/>
            <p:nvPr/>
          </p:nvSpPr>
          <p:spPr>
            <a:xfrm>
              <a:off x="888900" y="1488075"/>
              <a:ext cx="437975" cy="130775"/>
            </a:xfrm>
            <a:custGeom>
              <a:avLst/>
              <a:gdLst/>
              <a:ahLst/>
              <a:cxnLst/>
              <a:rect l="l" t="t" r="r" b="b"/>
              <a:pathLst>
                <a:path w="17519" h="5231" extrusionOk="0">
                  <a:moveTo>
                    <a:pt x="1027" y="0"/>
                  </a:moveTo>
                  <a:lnTo>
                    <a:pt x="0" y="1046"/>
                  </a:lnTo>
                  <a:cubicBezTo>
                    <a:pt x="2739" y="3766"/>
                    <a:pt x="6372" y="5231"/>
                    <a:pt x="10233" y="5231"/>
                  </a:cubicBezTo>
                  <a:cubicBezTo>
                    <a:pt x="12801" y="5231"/>
                    <a:pt x="15312" y="4565"/>
                    <a:pt x="17518" y="3291"/>
                  </a:cubicBezTo>
                  <a:lnTo>
                    <a:pt x="16796" y="2016"/>
                  </a:lnTo>
                  <a:cubicBezTo>
                    <a:pt x="14818" y="3158"/>
                    <a:pt x="12535" y="3785"/>
                    <a:pt x="10233" y="3785"/>
                  </a:cubicBezTo>
                  <a:cubicBezTo>
                    <a:pt x="6753" y="3785"/>
                    <a:pt x="3500" y="2454"/>
                    <a:pt x="1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44"/>
            <p:cNvSpPr/>
            <p:nvPr/>
          </p:nvSpPr>
          <p:spPr>
            <a:xfrm>
              <a:off x="780950" y="999700"/>
              <a:ext cx="131750" cy="397575"/>
            </a:xfrm>
            <a:custGeom>
              <a:avLst/>
              <a:gdLst/>
              <a:ahLst/>
              <a:cxnLst/>
              <a:rect l="l" t="t" r="r" b="b"/>
              <a:pathLst>
                <a:path w="5270" h="15903" extrusionOk="0">
                  <a:moveTo>
                    <a:pt x="4223" y="1"/>
                  </a:moveTo>
                  <a:cubicBezTo>
                    <a:pt x="1484" y="2721"/>
                    <a:pt x="1" y="6392"/>
                    <a:pt x="1" y="10272"/>
                  </a:cubicBezTo>
                  <a:cubicBezTo>
                    <a:pt x="1" y="12193"/>
                    <a:pt x="381" y="14095"/>
                    <a:pt x="1142" y="15902"/>
                  </a:cubicBezTo>
                  <a:lnTo>
                    <a:pt x="2492" y="15332"/>
                  </a:lnTo>
                  <a:cubicBezTo>
                    <a:pt x="1808" y="13715"/>
                    <a:pt x="1465" y="12003"/>
                    <a:pt x="1465" y="10234"/>
                  </a:cubicBezTo>
                  <a:cubicBezTo>
                    <a:pt x="1465" y="6772"/>
                    <a:pt x="2816" y="3482"/>
                    <a:pt x="5269" y="1009"/>
                  </a:cubicBezTo>
                  <a:lnTo>
                    <a:pt x="4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44"/>
            <p:cNvSpPr/>
            <p:nvPr/>
          </p:nvSpPr>
          <p:spPr>
            <a:xfrm>
              <a:off x="976875" y="891300"/>
              <a:ext cx="166925" cy="73250"/>
            </a:xfrm>
            <a:custGeom>
              <a:avLst/>
              <a:gdLst/>
              <a:ahLst/>
              <a:cxnLst/>
              <a:rect l="l" t="t" r="r" b="b"/>
              <a:pathLst>
                <a:path w="6677" h="2930" extrusionOk="0">
                  <a:moveTo>
                    <a:pt x="6676" y="0"/>
                  </a:moveTo>
                  <a:cubicBezTo>
                    <a:pt x="4356" y="0"/>
                    <a:pt x="2054" y="571"/>
                    <a:pt x="0" y="1617"/>
                  </a:cubicBezTo>
                  <a:lnTo>
                    <a:pt x="685" y="2929"/>
                  </a:lnTo>
                  <a:cubicBezTo>
                    <a:pt x="2549" y="1959"/>
                    <a:pt x="4565" y="1484"/>
                    <a:pt x="6676" y="1484"/>
                  </a:cubicBez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44"/>
            <p:cNvSpPr/>
            <p:nvPr/>
          </p:nvSpPr>
          <p:spPr>
            <a:xfrm>
              <a:off x="922175" y="1033000"/>
              <a:ext cx="444650" cy="444625"/>
            </a:xfrm>
            <a:custGeom>
              <a:avLst/>
              <a:gdLst/>
              <a:ahLst/>
              <a:cxnLst/>
              <a:rect l="l" t="t" r="r" b="b"/>
              <a:pathLst>
                <a:path w="17786" h="17785" extrusionOk="0">
                  <a:moveTo>
                    <a:pt x="8902" y="0"/>
                  </a:moveTo>
                  <a:cubicBezTo>
                    <a:pt x="3976" y="0"/>
                    <a:pt x="1" y="3976"/>
                    <a:pt x="1" y="8883"/>
                  </a:cubicBezTo>
                  <a:cubicBezTo>
                    <a:pt x="1" y="13790"/>
                    <a:pt x="3976" y="17785"/>
                    <a:pt x="8902" y="17785"/>
                  </a:cubicBezTo>
                  <a:cubicBezTo>
                    <a:pt x="13810" y="17785"/>
                    <a:pt x="17785" y="13790"/>
                    <a:pt x="17785" y="8883"/>
                  </a:cubicBezTo>
                  <a:cubicBezTo>
                    <a:pt x="17785" y="3976"/>
                    <a:pt x="13810" y="0"/>
                    <a:pt x="8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44"/>
            <p:cNvSpPr/>
            <p:nvPr/>
          </p:nvSpPr>
          <p:spPr>
            <a:xfrm>
              <a:off x="949750" y="1073550"/>
              <a:ext cx="390450" cy="363525"/>
            </a:xfrm>
            <a:custGeom>
              <a:avLst/>
              <a:gdLst/>
              <a:ahLst/>
              <a:cxnLst/>
              <a:rect l="l" t="t" r="r" b="b"/>
              <a:pathLst>
                <a:path w="15618" h="14541" extrusionOk="0">
                  <a:moveTo>
                    <a:pt x="7820" y="0"/>
                  </a:moveTo>
                  <a:cubicBezTo>
                    <a:pt x="7444" y="0"/>
                    <a:pt x="7062" y="29"/>
                    <a:pt x="6677" y="90"/>
                  </a:cubicBezTo>
                  <a:cubicBezTo>
                    <a:pt x="2702" y="699"/>
                    <a:pt x="1" y="4427"/>
                    <a:pt x="610" y="8402"/>
                  </a:cubicBezTo>
                  <a:cubicBezTo>
                    <a:pt x="1177" y="11976"/>
                    <a:pt x="4273" y="14541"/>
                    <a:pt x="7783" y="14541"/>
                  </a:cubicBezTo>
                  <a:cubicBezTo>
                    <a:pt x="8159" y="14541"/>
                    <a:pt x="8539" y="14512"/>
                    <a:pt x="8922" y="14451"/>
                  </a:cubicBezTo>
                  <a:cubicBezTo>
                    <a:pt x="12897" y="13842"/>
                    <a:pt x="15617" y="10114"/>
                    <a:pt x="14989" y="6139"/>
                  </a:cubicBezTo>
                  <a:cubicBezTo>
                    <a:pt x="14422" y="2565"/>
                    <a:pt x="11341" y="0"/>
                    <a:pt x="7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44"/>
            <p:cNvSpPr/>
            <p:nvPr/>
          </p:nvSpPr>
          <p:spPr>
            <a:xfrm flipH="1">
              <a:off x="1028700" y="1107650"/>
              <a:ext cx="233500" cy="287725"/>
            </a:xfrm>
            <a:custGeom>
              <a:avLst/>
              <a:gdLst/>
              <a:ahLst/>
              <a:cxnLst/>
              <a:rect l="l" t="t" r="r" b="b"/>
              <a:pathLst>
                <a:path w="9340" h="11509" extrusionOk="0">
                  <a:moveTo>
                    <a:pt x="4109" y="3082"/>
                  </a:moveTo>
                  <a:lnTo>
                    <a:pt x="4109" y="4927"/>
                  </a:lnTo>
                  <a:cubicBezTo>
                    <a:pt x="3976" y="4927"/>
                    <a:pt x="3843" y="4927"/>
                    <a:pt x="3728" y="4946"/>
                  </a:cubicBezTo>
                  <a:cubicBezTo>
                    <a:pt x="3614" y="4965"/>
                    <a:pt x="3500" y="4965"/>
                    <a:pt x="3405" y="4965"/>
                  </a:cubicBezTo>
                  <a:cubicBezTo>
                    <a:pt x="2949" y="4965"/>
                    <a:pt x="2606" y="4870"/>
                    <a:pt x="2397" y="4737"/>
                  </a:cubicBezTo>
                  <a:cubicBezTo>
                    <a:pt x="2188" y="4585"/>
                    <a:pt x="2074" y="4375"/>
                    <a:pt x="2074" y="4147"/>
                  </a:cubicBezTo>
                  <a:cubicBezTo>
                    <a:pt x="2074" y="4014"/>
                    <a:pt x="2112" y="3900"/>
                    <a:pt x="2188" y="3805"/>
                  </a:cubicBezTo>
                  <a:cubicBezTo>
                    <a:pt x="2264" y="3691"/>
                    <a:pt x="2359" y="3557"/>
                    <a:pt x="2511" y="3481"/>
                  </a:cubicBezTo>
                  <a:cubicBezTo>
                    <a:pt x="2663" y="3348"/>
                    <a:pt x="2873" y="3291"/>
                    <a:pt x="3139" y="3215"/>
                  </a:cubicBezTo>
                  <a:cubicBezTo>
                    <a:pt x="3405" y="3139"/>
                    <a:pt x="3728" y="3120"/>
                    <a:pt x="4109" y="3082"/>
                  </a:cubicBezTo>
                  <a:close/>
                  <a:moveTo>
                    <a:pt x="6030" y="6277"/>
                  </a:moveTo>
                  <a:cubicBezTo>
                    <a:pt x="6563" y="6277"/>
                    <a:pt x="6943" y="6373"/>
                    <a:pt x="7171" y="6544"/>
                  </a:cubicBezTo>
                  <a:cubicBezTo>
                    <a:pt x="7438" y="6715"/>
                    <a:pt x="7552" y="6943"/>
                    <a:pt x="7552" y="7228"/>
                  </a:cubicBezTo>
                  <a:cubicBezTo>
                    <a:pt x="7552" y="7400"/>
                    <a:pt x="7514" y="7571"/>
                    <a:pt x="7438" y="7704"/>
                  </a:cubicBezTo>
                  <a:cubicBezTo>
                    <a:pt x="7361" y="7875"/>
                    <a:pt x="7247" y="7989"/>
                    <a:pt x="7057" y="8103"/>
                  </a:cubicBezTo>
                  <a:cubicBezTo>
                    <a:pt x="6867" y="8237"/>
                    <a:pt x="6658" y="8332"/>
                    <a:pt x="6372" y="8389"/>
                  </a:cubicBezTo>
                  <a:cubicBezTo>
                    <a:pt x="6087" y="8465"/>
                    <a:pt x="5745" y="8522"/>
                    <a:pt x="5345" y="8541"/>
                  </a:cubicBezTo>
                  <a:lnTo>
                    <a:pt x="5326" y="8541"/>
                  </a:lnTo>
                  <a:lnTo>
                    <a:pt x="5326" y="6334"/>
                  </a:lnTo>
                  <a:cubicBezTo>
                    <a:pt x="5440" y="6334"/>
                    <a:pt x="5554" y="6334"/>
                    <a:pt x="5688" y="6296"/>
                  </a:cubicBezTo>
                  <a:cubicBezTo>
                    <a:pt x="5802" y="6277"/>
                    <a:pt x="5916" y="6277"/>
                    <a:pt x="6030" y="6277"/>
                  </a:cubicBezTo>
                  <a:close/>
                  <a:moveTo>
                    <a:pt x="4109" y="1"/>
                  </a:moveTo>
                  <a:lnTo>
                    <a:pt x="4109" y="1560"/>
                  </a:lnTo>
                  <a:cubicBezTo>
                    <a:pt x="3424" y="1598"/>
                    <a:pt x="2835" y="1693"/>
                    <a:pt x="2359" y="1846"/>
                  </a:cubicBezTo>
                  <a:cubicBezTo>
                    <a:pt x="1883" y="2017"/>
                    <a:pt x="1503" y="2226"/>
                    <a:pt x="1180" y="2473"/>
                  </a:cubicBezTo>
                  <a:cubicBezTo>
                    <a:pt x="894" y="2701"/>
                    <a:pt x="685" y="2987"/>
                    <a:pt x="552" y="3310"/>
                  </a:cubicBezTo>
                  <a:cubicBezTo>
                    <a:pt x="419" y="3614"/>
                    <a:pt x="362" y="3938"/>
                    <a:pt x="362" y="4261"/>
                  </a:cubicBezTo>
                  <a:cubicBezTo>
                    <a:pt x="362" y="4604"/>
                    <a:pt x="457" y="4946"/>
                    <a:pt x="590" y="5231"/>
                  </a:cubicBezTo>
                  <a:cubicBezTo>
                    <a:pt x="742" y="5517"/>
                    <a:pt x="951" y="5745"/>
                    <a:pt x="1218" y="5935"/>
                  </a:cubicBezTo>
                  <a:cubicBezTo>
                    <a:pt x="1446" y="6144"/>
                    <a:pt x="1750" y="6277"/>
                    <a:pt x="2093" y="6373"/>
                  </a:cubicBezTo>
                  <a:cubicBezTo>
                    <a:pt x="2416" y="6468"/>
                    <a:pt x="2777" y="6525"/>
                    <a:pt x="3139" y="6525"/>
                  </a:cubicBezTo>
                  <a:cubicBezTo>
                    <a:pt x="3310" y="6525"/>
                    <a:pt x="3443" y="6525"/>
                    <a:pt x="3614" y="6487"/>
                  </a:cubicBezTo>
                  <a:cubicBezTo>
                    <a:pt x="3748" y="6487"/>
                    <a:pt x="3938" y="6468"/>
                    <a:pt x="4109" y="6449"/>
                  </a:cubicBezTo>
                  <a:lnTo>
                    <a:pt x="4109" y="8484"/>
                  </a:lnTo>
                  <a:cubicBezTo>
                    <a:pt x="3805" y="8465"/>
                    <a:pt x="3500" y="8446"/>
                    <a:pt x="3215" y="8370"/>
                  </a:cubicBezTo>
                  <a:cubicBezTo>
                    <a:pt x="2930" y="8332"/>
                    <a:pt x="2644" y="8256"/>
                    <a:pt x="2378" y="8160"/>
                  </a:cubicBezTo>
                  <a:cubicBezTo>
                    <a:pt x="2112" y="8065"/>
                    <a:pt x="1845" y="7970"/>
                    <a:pt x="1598" y="7856"/>
                  </a:cubicBezTo>
                  <a:cubicBezTo>
                    <a:pt x="1332" y="7723"/>
                    <a:pt x="1085" y="7609"/>
                    <a:pt x="837" y="7476"/>
                  </a:cubicBezTo>
                  <a:lnTo>
                    <a:pt x="0" y="8769"/>
                  </a:lnTo>
                  <a:cubicBezTo>
                    <a:pt x="571" y="9073"/>
                    <a:pt x="1180" y="9340"/>
                    <a:pt x="1902" y="9549"/>
                  </a:cubicBezTo>
                  <a:cubicBezTo>
                    <a:pt x="2587" y="9777"/>
                    <a:pt x="3348" y="9891"/>
                    <a:pt x="4166" y="9929"/>
                  </a:cubicBezTo>
                  <a:lnTo>
                    <a:pt x="4166" y="11508"/>
                  </a:lnTo>
                  <a:lnTo>
                    <a:pt x="5402" y="11508"/>
                  </a:lnTo>
                  <a:lnTo>
                    <a:pt x="5402" y="9910"/>
                  </a:lnTo>
                  <a:cubicBezTo>
                    <a:pt x="6011" y="9891"/>
                    <a:pt x="6563" y="9777"/>
                    <a:pt x="7038" y="9625"/>
                  </a:cubicBezTo>
                  <a:cubicBezTo>
                    <a:pt x="7514" y="9454"/>
                    <a:pt x="7932" y="9264"/>
                    <a:pt x="8274" y="9016"/>
                  </a:cubicBezTo>
                  <a:cubicBezTo>
                    <a:pt x="8598" y="8750"/>
                    <a:pt x="8864" y="8465"/>
                    <a:pt x="9054" y="8103"/>
                  </a:cubicBezTo>
                  <a:cubicBezTo>
                    <a:pt x="9245" y="7780"/>
                    <a:pt x="9340" y="7362"/>
                    <a:pt x="9340" y="6943"/>
                  </a:cubicBezTo>
                  <a:cubicBezTo>
                    <a:pt x="9340" y="6582"/>
                    <a:pt x="9264" y="6277"/>
                    <a:pt x="9149" y="5992"/>
                  </a:cubicBezTo>
                  <a:cubicBezTo>
                    <a:pt x="9016" y="5726"/>
                    <a:pt x="8845" y="5460"/>
                    <a:pt x="8579" y="5269"/>
                  </a:cubicBezTo>
                  <a:cubicBezTo>
                    <a:pt x="8351" y="5079"/>
                    <a:pt x="8027" y="4946"/>
                    <a:pt x="7647" y="4832"/>
                  </a:cubicBezTo>
                  <a:cubicBezTo>
                    <a:pt x="7266" y="4699"/>
                    <a:pt x="6848" y="4661"/>
                    <a:pt x="6372" y="4661"/>
                  </a:cubicBezTo>
                  <a:cubicBezTo>
                    <a:pt x="6201" y="4661"/>
                    <a:pt x="6030" y="4661"/>
                    <a:pt x="5878" y="4680"/>
                  </a:cubicBezTo>
                  <a:cubicBezTo>
                    <a:pt x="5707" y="4699"/>
                    <a:pt x="5535" y="4699"/>
                    <a:pt x="5364" y="4737"/>
                  </a:cubicBezTo>
                  <a:lnTo>
                    <a:pt x="5364" y="3063"/>
                  </a:lnTo>
                  <a:cubicBezTo>
                    <a:pt x="5821" y="3139"/>
                    <a:pt x="6258" y="3215"/>
                    <a:pt x="6658" y="3329"/>
                  </a:cubicBezTo>
                  <a:cubicBezTo>
                    <a:pt x="7057" y="3443"/>
                    <a:pt x="7419" y="3595"/>
                    <a:pt x="7780" y="3729"/>
                  </a:cubicBezTo>
                  <a:lnTo>
                    <a:pt x="8484" y="2397"/>
                  </a:lnTo>
                  <a:cubicBezTo>
                    <a:pt x="8027" y="2207"/>
                    <a:pt x="7533" y="2036"/>
                    <a:pt x="7019" y="1903"/>
                  </a:cubicBezTo>
                  <a:cubicBezTo>
                    <a:pt x="6487" y="1750"/>
                    <a:pt x="5916" y="1655"/>
                    <a:pt x="5345" y="1617"/>
                  </a:cubicBezTo>
                  <a:lnTo>
                    <a:pt x="5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44"/>
            <p:cNvSpPr/>
            <p:nvPr/>
          </p:nvSpPr>
          <p:spPr>
            <a:xfrm>
              <a:off x="983525" y="1693500"/>
              <a:ext cx="321950" cy="25700"/>
            </a:xfrm>
            <a:custGeom>
              <a:avLst/>
              <a:gdLst/>
              <a:ahLst/>
              <a:cxnLst/>
              <a:rect l="l" t="t" r="r" b="b"/>
              <a:pathLst>
                <a:path w="12878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12878" y="1027"/>
                  </a:lnTo>
                  <a:lnTo>
                    <a:pt x="12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6" name="Google Shape;1886;p44"/>
            <p:cNvSpPr/>
            <p:nvPr/>
          </p:nvSpPr>
          <p:spPr>
            <a:xfrm>
              <a:off x="984000" y="1761500"/>
              <a:ext cx="181675" cy="25700"/>
            </a:xfrm>
            <a:custGeom>
              <a:avLst/>
              <a:gdLst/>
              <a:ahLst/>
              <a:cxnLst/>
              <a:rect l="l" t="t" r="r" b="b"/>
              <a:pathLst>
                <a:path w="726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266" y="1027"/>
                  </a:lnTo>
                  <a:lnTo>
                    <a:pt x="72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7" name="Google Shape;1887;p44"/>
            <p:cNvSpPr/>
            <p:nvPr/>
          </p:nvSpPr>
          <p:spPr>
            <a:xfrm>
              <a:off x="1207025" y="1761500"/>
              <a:ext cx="97975" cy="25700"/>
            </a:xfrm>
            <a:custGeom>
              <a:avLst/>
              <a:gdLst/>
              <a:ahLst/>
              <a:cxnLst/>
              <a:rect l="l" t="t" r="r" b="b"/>
              <a:pathLst>
                <a:path w="3919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3919" y="1027"/>
                  </a:lnTo>
                  <a:lnTo>
                    <a:pt x="3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8" name="Google Shape;1888;p44"/>
            <p:cNvSpPr/>
            <p:nvPr/>
          </p:nvSpPr>
          <p:spPr>
            <a:xfrm>
              <a:off x="1234125" y="1828550"/>
              <a:ext cx="70875" cy="25700"/>
            </a:xfrm>
            <a:custGeom>
              <a:avLst/>
              <a:gdLst/>
              <a:ahLst/>
              <a:cxnLst/>
              <a:rect l="l" t="t" r="r" b="b"/>
              <a:pathLst>
                <a:path w="283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2835" y="1027"/>
                  </a:lnTo>
                  <a:lnTo>
                    <a:pt x="2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9" name="Google Shape;1889;p44"/>
            <p:cNvSpPr/>
            <p:nvPr/>
          </p:nvSpPr>
          <p:spPr>
            <a:xfrm>
              <a:off x="984000" y="1828550"/>
              <a:ext cx="195925" cy="25700"/>
            </a:xfrm>
            <a:custGeom>
              <a:avLst/>
              <a:gdLst/>
              <a:ahLst/>
              <a:cxnLst/>
              <a:rect l="l" t="t" r="r" b="b"/>
              <a:pathLst>
                <a:path w="7837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7837" y="1027"/>
                  </a:lnTo>
                  <a:lnTo>
                    <a:pt x="7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0" name="Google Shape;1890;p44"/>
            <p:cNvSpPr/>
            <p:nvPr/>
          </p:nvSpPr>
          <p:spPr>
            <a:xfrm>
              <a:off x="1096700" y="1897025"/>
              <a:ext cx="208775" cy="25700"/>
            </a:xfrm>
            <a:custGeom>
              <a:avLst/>
              <a:gdLst/>
              <a:ahLst/>
              <a:cxnLst/>
              <a:rect l="l" t="t" r="r" b="b"/>
              <a:pathLst>
                <a:path w="8351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8351" y="1027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1" name="Google Shape;1891;p44"/>
            <p:cNvSpPr/>
            <p:nvPr/>
          </p:nvSpPr>
          <p:spPr>
            <a:xfrm>
              <a:off x="1137125" y="1968825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0"/>
                  </a:moveTo>
                  <a:lnTo>
                    <a:pt x="0" y="1027"/>
                  </a:lnTo>
                  <a:lnTo>
                    <a:pt x="6715" y="1027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2" name="Google Shape;1892;p44"/>
            <p:cNvSpPr/>
            <p:nvPr/>
          </p:nvSpPr>
          <p:spPr>
            <a:xfrm>
              <a:off x="1060075" y="2111950"/>
              <a:ext cx="244925" cy="25225"/>
            </a:xfrm>
            <a:custGeom>
              <a:avLst/>
              <a:gdLst/>
              <a:ahLst/>
              <a:cxnLst/>
              <a:rect l="l" t="t" r="r" b="b"/>
              <a:pathLst>
                <a:path w="9797" h="1009" extrusionOk="0">
                  <a:moveTo>
                    <a:pt x="1" y="0"/>
                  </a:moveTo>
                  <a:lnTo>
                    <a:pt x="1" y="1009"/>
                  </a:lnTo>
                  <a:lnTo>
                    <a:pt x="9797" y="1009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3" name="Google Shape;1893;p44"/>
            <p:cNvSpPr/>
            <p:nvPr/>
          </p:nvSpPr>
          <p:spPr>
            <a:xfrm>
              <a:off x="1060075" y="2170925"/>
              <a:ext cx="244925" cy="25700"/>
            </a:xfrm>
            <a:custGeom>
              <a:avLst/>
              <a:gdLst/>
              <a:ahLst/>
              <a:cxnLst/>
              <a:rect l="l" t="t" r="r" b="b"/>
              <a:pathLst>
                <a:path w="9797" h="1028" extrusionOk="0">
                  <a:moveTo>
                    <a:pt x="1" y="0"/>
                  </a:moveTo>
                  <a:lnTo>
                    <a:pt x="1" y="1027"/>
                  </a:lnTo>
                  <a:lnTo>
                    <a:pt x="9797" y="1027"/>
                  </a:lnTo>
                  <a:lnTo>
                    <a:pt x="9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4" name="Google Shape;1894;p44"/>
            <p:cNvSpPr/>
            <p:nvPr/>
          </p:nvSpPr>
          <p:spPr>
            <a:xfrm>
              <a:off x="1137125" y="2230350"/>
              <a:ext cx="167875" cy="25700"/>
            </a:xfrm>
            <a:custGeom>
              <a:avLst/>
              <a:gdLst/>
              <a:ahLst/>
              <a:cxnLst/>
              <a:rect l="l" t="t" r="r" b="b"/>
              <a:pathLst>
                <a:path w="6715" h="1028" extrusionOk="0">
                  <a:moveTo>
                    <a:pt x="0" y="1"/>
                  </a:moveTo>
                  <a:lnTo>
                    <a:pt x="0" y="1028"/>
                  </a:lnTo>
                  <a:lnTo>
                    <a:pt x="6715" y="1028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5" name="Google Shape;1895;p44"/>
            <p:cNvSpPr/>
            <p:nvPr/>
          </p:nvSpPr>
          <p:spPr>
            <a:xfrm>
              <a:off x="2597925" y="2479525"/>
              <a:ext cx="121275" cy="121275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6" name="Google Shape;1896;p44"/>
            <p:cNvSpPr/>
            <p:nvPr/>
          </p:nvSpPr>
          <p:spPr>
            <a:xfrm>
              <a:off x="2667350" y="2548475"/>
              <a:ext cx="85600" cy="85625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7" name="Google Shape;1897;p44"/>
            <p:cNvSpPr/>
            <p:nvPr/>
          </p:nvSpPr>
          <p:spPr>
            <a:xfrm>
              <a:off x="2879425" y="2548475"/>
              <a:ext cx="52325" cy="52325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8" name="Google Shape;1898;p44"/>
            <p:cNvSpPr/>
            <p:nvPr/>
          </p:nvSpPr>
          <p:spPr>
            <a:xfrm>
              <a:off x="2737725" y="2742500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9" name="Google Shape;1899;p44"/>
            <p:cNvSpPr/>
            <p:nvPr/>
          </p:nvSpPr>
          <p:spPr>
            <a:xfrm>
              <a:off x="1635034" y="156403"/>
              <a:ext cx="70875" cy="70875"/>
            </a:xfrm>
            <a:custGeom>
              <a:avLst/>
              <a:gdLst/>
              <a:ahLst/>
              <a:cxnLst/>
              <a:rect l="l" t="t" r="r" b="b"/>
              <a:pathLst>
                <a:path w="2835" h="2835" extrusionOk="0">
                  <a:moveTo>
                    <a:pt x="0" y="0"/>
                  </a:moveTo>
                  <a:lnTo>
                    <a:pt x="0" y="2835"/>
                  </a:lnTo>
                  <a:lnTo>
                    <a:pt x="2834" y="2835"/>
                  </a:lnTo>
                  <a:lnTo>
                    <a:pt x="283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0" name="Google Shape;1900;p44"/>
            <p:cNvSpPr/>
            <p:nvPr/>
          </p:nvSpPr>
          <p:spPr>
            <a:xfrm>
              <a:off x="1592709" y="191578"/>
              <a:ext cx="78475" cy="78500"/>
            </a:xfrm>
            <a:custGeom>
              <a:avLst/>
              <a:gdLst/>
              <a:ahLst/>
              <a:cxnLst/>
              <a:rect l="l" t="t" r="r" b="b"/>
              <a:pathLst>
                <a:path w="3139" h="3140" extrusionOk="0">
                  <a:moveTo>
                    <a:pt x="0" y="1"/>
                  </a:moveTo>
                  <a:lnTo>
                    <a:pt x="0" y="3139"/>
                  </a:lnTo>
                  <a:lnTo>
                    <a:pt x="3139" y="3139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1" name="Google Shape;1901;p44"/>
            <p:cNvSpPr/>
            <p:nvPr/>
          </p:nvSpPr>
          <p:spPr>
            <a:xfrm>
              <a:off x="1501884" y="199678"/>
              <a:ext cx="38075" cy="38050"/>
            </a:xfrm>
            <a:custGeom>
              <a:avLst/>
              <a:gdLst/>
              <a:ahLst/>
              <a:cxnLst/>
              <a:rect l="l" t="t" r="r" b="b"/>
              <a:pathLst>
                <a:path w="1523" h="1522" extrusionOk="0">
                  <a:moveTo>
                    <a:pt x="0" y="0"/>
                  </a:moveTo>
                  <a:lnTo>
                    <a:pt x="0" y="1522"/>
                  </a:lnTo>
                  <a:lnTo>
                    <a:pt x="1522" y="1522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2" name="Google Shape;1902;p44"/>
            <p:cNvSpPr/>
            <p:nvPr/>
          </p:nvSpPr>
          <p:spPr>
            <a:xfrm>
              <a:off x="2524200" y="1567000"/>
              <a:ext cx="64225" cy="64225"/>
            </a:xfrm>
            <a:custGeom>
              <a:avLst/>
              <a:gdLst/>
              <a:ahLst/>
              <a:cxnLst/>
              <a:rect l="l" t="t" r="r" b="b"/>
              <a:pathLst>
                <a:path w="2569" h="2569" extrusionOk="0">
                  <a:moveTo>
                    <a:pt x="1" y="1"/>
                  </a:moveTo>
                  <a:lnTo>
                    <a:pt x="1" y="2568"/>
                  </a:lnTo>
                  <a:lnTo>
                    <a:pt x="2569" y="2568"/>
                  </a:lnTo>
                  <a:lnTo>
                    <a:pt x="256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3" name="Google Shape;1903;p44"/>
            <p:cNvSpPr/>
            <p:nvPr/>
          </p:nvSpPr>
          <p:spPr>
            <a:xfrm>
              <a:off x="2511850" y="1461925"/>
              <a:ext cx="33300" cy="33300"/>
            </a:xfrm>
            <a:custGeom>
              <a:avLst/>
              <a:gdLst/>
              <a:ahLst/>
              <a:cxnLst/>
              <a:rect l="l" t="t" r="r" b="b"/>
              <a:pathLst>
                <a:path w="1332" h="1332" extrusionOk="0">
                  <a:moveTo>
                    <a:pt x="0" y="0"/>
                  </a:moveTo>
                  <a:lnTo>
                    <a:pt x="0" y="1331"/>
                  </a:lnTo>
                  <a:lnTo>
                    <a:pt x="1332" y="1331"/>
                  </a:lnTo>
                  <a:lnTo>
                    <a:pt x="133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4" name="Google Shape;1904;p44"/>
            <p:cNvSpPr/>
            <p:nvPr/>
          </p:nvSpPr>
          <p:spPr>
            <a:xfrm>
              <a:off x="2391075" y="1525150"/>
              <a:ext cx="27600" cy="27600"/>
            </a:xfrm>
            <a:custGeom>
              <a:avLst/>
              <a:gdLst/>
              <a:ahLst/>
              <a:cxnLst/>
              <a:rect l="l" t="t" r="r" b="b"/>
              <a:pathLst>
                <a:path w="1104" h="1104" extrusionOk="0">
                  <a:moveTo>
                    <a:pt x="0" y="1"/>
                  </a:moveTo>
                  <a:lnTo>
                    <a:pt x="0" y="1104"/>
                  </a:lnTo>
                  <a:lnTo>
                    <a:pt x="1103" y="1104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5" name="Google Shape;1905;p44"/>
            <p:cNvSpPr/>
            <p:nvPr/>
          </p:nvSpPr>
          <p:spPr>
            <a:xfrm>
              <a:off x="2307375" y="1326875"/>
              <a:ext cx="48525" cy="49000"/>
            </a:xfrm>
            <a:custGeom>
              <a:avLst/>
              <a:gdLst/>
              <a:ahLst/>
              <a:cxnLst/>
              <a:rect l="l" t="t" r="r" b="b"/>
              <a:pathLst>
                <a:path w="1941" h="1960" extrusionOk="0">
                  <a:moveTo>
                    <a:pt x="0" y="0"/>
                  </a:moveTo>
                  <a:lnTo>
                    <a:pt x="0" y="1959"/>
                  </a:lnTo>
                  <a:lnTo>
                    <a:pt x="1941" y="1959"/>
                  </a:lnTo>
                  <a:lnTo>
                    <a:pt x="1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06" name="Google Shape;1906;p44"/>
            <p:cNvGrpSpPr/>
            <p:nvPr/>
          </p:nvGrpSpPr>
          <p:grpSpPr>
            <a:xfrm>
              <a:off x="3365969" y="-253549"/>
              <a:ext cx="256800" cy="245850"/>
              <a:chOff x="3365969" y="-253549"/>
              <a:chExt cx="256800" cy="245850"/>
            </a:xfrm>
          </p:grpSpPr>
          <p:sp>
            <p:nvSpPr>
              <p:cNvPr id="1907" name="Google Shape;1907;p44"/>
              <p:cNvSpPr/>
              <p:nvPr/>
            </p:nvSpPr>
            <p:spPr>
              <a:xfrm>
                <a:off x="3391644" y="-151324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8" name="Google Shape;1908;p44"/>
              <p:cNvSpPr/>
              <p:nvPr/>
            </p:nvSpPr>
            <p:spPr>
              <a:xfrm>
                <a:off x="3462969" y="-81899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09" name="Google Shape;1909;p44"/>
              <p:cNvSpPr/>
              <p:nvPr/>
            </p:nvSpPr>
            <p:spPr>
              <a:xfrm>
                <a:off x="3553794" y="-194599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0" name="Google Shape;1910;p44"/>
              <p:cNvSpPr/>
              <p:nvPr/>
            </p:nvSpPr>
            <p:spPr>
              <a:xfrm>
                <a:off x="3365969" y="-253549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911" name="Google Shape;1911;p44"/>
            <p:cNvSpPr/>
            <p:nvPr/>
          </p:nvSpPr>
          <p:spPr>
            <a:xfrm>
              <a:off x="2720253" y="147430"/>
              <a:ext cx="94175" cy="9465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2" name="Google Shape;1912;p44"/>
            <p:cNvSpPr/>
            <p:nvPr/>
          </p:nvSpPr>
          <p:spPr>
            <a:xfrm>
              <a:off x="2645603" y="204005"/>
              <a:ext cx="107000" cy="107025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3" name="Google Shape;1913;p44"/>
            <p:cNvSpPr/>
            <p:nvPr/>
          </p:nvSpPr>
          <p:spPr>
            <a:xfrm>
              <a:off x="2538603" y="171205"/>
              <a:ext cx="57075" cy="57100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4" name="Google Shape;1914;p44"/>
            <p:cNvSpPr/>
            <p:nvPr/>
          </p:nvSpPr>
          <p:spPr>
            <a:xfrm>
              <a:off x="3781077" y="1901300"/>
              <a:ext cx="82275" cy="81800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5" name="Google Shape;1915;p44"/>
            <p:cNvSpPr/>
            <p:nvPr/>
          </p:nvSpPr>
          <p:spPr>
            <a:xfrm>
              <a:off x="3831952" y="1949800"/>
              <a:ext cx="95600" cy="96075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6" name="Google Shape;1916;p44"/>
            <p:cNvSpPr/>
            <p:nvPr/>
          </p:nvSpPr>
          <p:spPr>
            <a:xfrm>
              <a:off x="3916602" y="1873250"/>
              <a:ext cx="99400" cy="99400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7" name="Google Shape;1917;p44"/>
            <p:cNvSpPr/>
            <p:nvPr/>
          </p:nvSpPr>
          <p:spPr>
            <a:xfrm>
              <a:off x="3136328" y="415698"/>
              <a:ext cx="57575" cy="57575"/>
            </a:xfrm>
            <a:custGeom>
              <a:avLst/>
              <a:gdLst/>
              <a:ahLst/>
              <a:cxnLst/>
              <a:rect l="l" t="t" r="r" b="b"/>
              <a:pathLst>
                <a:path w="2303" h="2303" extrusionOk="0">
                  <a:moveTo>
                    <a:pt x="1" y="1"/>
                  </a:moveTo>
                  <a:lnTo>
                    <a:pt x="1" y="2302"/>
                  </a:lnTo>
                  <a:lnTo>
                    <a:pt x="2302" y="2302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918" name="Google Shape;1918;p44"/>
            <p:cNvGrpSpPr/>
            <p:nvPr/>
          </p:nvGrpSpPr>
          <p:grpSpPr>
            <a:xfrm>
              <a:off x="855125" y="-39522"/>
              <a:ext cx="642034" cy="707745"/>
              <a:chOff x="855125" y="-39522"/>
              <a:chExt cx="642034" cy="707745"/>
            </a:xfrm>
          </p:grpSpPr>
          <p:sp>
            <p:nvSpPr>
              <p:cNvPr id="1919" name="Google Shape;1919;p44"/>
              <p:cNvSpPr/>
              <p:nvPr/>
            </p:nvSpPr>
            <p:spPr>
              <a:xfrm>
                <a:off x="1440059" y="-39522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0" name="Google Shape;1920;p44"/>
              <p:cNvSpPr/>
              <p:nvPr/>
            </p:nvSpPr>
            <p:spPr>
              <a:xfrm>
                <a:off x="855125" y="534598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1" name="Google Shape;1921;p44"/>
              <p:cNvSpPr/>
              <p:nvPr/>
            </p:nvSpPr>
            <p:spPr>
              <a:xfrm>
                <a:off x="917425" y="596873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922" name="Google Shape;1922;p44"/>
            <p:cNvSpPr/>
            <p:nvPr/>
          </p:nvSpPr>
          <p:spPr>
            <a:xfrm>
              <a:off x="835625" y="2706825"/>
              <a:ext cx="93725" cy="93700"/>
            </a:xfrm>
            <a:custGeom>
              <a:avLst/>
              <a:gdLst/>
              <a:ahLst/>
              <a:cxnLst/>
              <a:rect l="l" t="t" r="r" b="b"/>
              <a:pathLst>
                <a:path w="3749" h="3748" extrusionOk="0">
                  <a:moveTo>
                    <a:pt x="1" y="0"/>
                  </a:moveTo>
                  <a:lnTo>
                    <a:pt x="1" y="3748"/>
                  </a:lnTo>
                  <a:lnTo>
                    <a:pt x="3748" y="3748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3" name="Google Shape;1923;p44"/>
            <p:cNvSpPr/>
            <p:nvPr/>
          </p:nvSpPr>
          <p:spPr>
            <a:xfrm>
              <a:off x="1015850" y="2810475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1" y="1"/>
                  </a:moveTo>
                  <a:lnTo>
                    <a:pt x="1" y="1580"/>
                  </a:lnTo>
                  <a:lnTo>
                    <a:pt x="1580" y="1580"/>
                  </a:lnTo>
                  <a:lnTo>
                    <a:pt x="15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4" name="Google Shape;1924;p44"/>
            <p:cNvSpPr/>
            <p:nvPr/>
          </p:nvSpPr>
          <p:spPr>
            <a:xfrm>
              <a:off x="604456" y="22717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4"/>
                  </a:lnTo>
                  <a:lnTo>
                    <a:pt x="2853" y="2854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5" name="Google Shape;1925;p44"/>
            <p:cNvSpPr/>
            <p:nvPr/>
          </p:nvSpPr>
          <p:spPr>
            <a:xfrm>
              <a:off x="656756" y="2325450"/>
              <a:ext cx="55650" cy="56150"/>
            </a:xfrm>
            <a:custGeom>
              <a:avLst/>
              <a:gdLst/>
              <a:ahLst/>
              <a:cxnLst/>
              <a:rect l="l" t="t" r="r" b="b"/>
              <a:pathLst>
                <a:path w="2226" h="2246" extrusionOk="0">
                  <a:moveTo>
                    <a:pt x="1" y="1"/>
                  </a:moveTo>
                  <a:lnTo>
                    <a:pt x="1" y="2245"/>
                  </a:lnTo>
                  <a:lnTo>
                    <a:pt x="2226" y="2245"/>
                  </a:lnTo>
                  <a:lnTo>
                    <a:pt x="222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6" name="Google Shape;1926;p44"/>
            <p:cNvSpPr/>
            <p:nvPr/>
          </p:nvSpPr>
          <p:spPr>
            <a:xfrm>
              <a:off x="735206" y="2278375"/>
              <a:ext cx="36175" cy="36650"/>
            </a:xfrm>
            <a:custGeom>
              <a:avLst/>
              <a:gdLst/>
              <a:ahLst/>
              <a:cxnLst/>
              <a:rect l="l" t="t" r="r" b="b"/>
              <a:pathLst>
                <a:path w="1447" h="1466" extrusionOk="0">
                  <a:moveTo>
                    <a:pt x="1" y="1"/>
                  </a:moveTo>
                  <a:lnTo>
                    <a:pt x="1" y="1465"/>
                  </a:lnTo>
                  <a:lnTo>
                    <a:pt x="1447" y="1465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7" name="Google Shape;1927;p44"/>
            <p:cNvSpPr/>
            <p:nvPr/>
          </p:nvSpPr>
          <p:spPr>
            <a:xfrm>
              <a:off x="574956" y="2229875"/>
              <a:ext cx="23800" cy="23800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2"/>
                  </a:lnTo>
                  <a:lnTo>
                    <a:pt x="952" y="952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9005" y="1059815"/>
            <a:ext cx="4572000" cy="279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  <a:sym typeface="+mn-ea"/>
              </a:rPr>
              <a:t>User experience and improvement effects</a:t>
            </a:r>
            <a:endParaRPr lang="en-US" altLang="en-GB" sz="4400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360" y="195580"/>
            <a:ext cx="4777740" cy="246507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文本框 1"/>
          <p:cNvSpPr txBox="1"/>
          <p:nvPr/>
        </p:nvSpPr>
        <p:spPr>
          <a:xfrm>
            <a:off x="895350" y="322580"/>
            <a:ext cx="19958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28268C"/>
                </a:solidFill>
                <a:latin typeface="汉仪黑方简" panose="00020600040101010101" charset="-122"/>
                <a:ea typeface="汉仪黑方简" panose="00020600040101010101" charset="-122"/>
              </a:rPr>
              <a:t>avg score: 9.04</a:t>
            </a:r>
            <a:endParaRPr lang="en-US" altLang="zh-CN">
              <a:solidFill>
                <a:srgbClr val="28268C"/>
              </a:solidFill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97200" y="2750820"/>
            <a:ext cx="2216785" cy="226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91490" y="2732405"/>
            <a:ext cx="2190750" cy="2308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39105" y="192405"/>
            <a:ext cx="3048000" cy="481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截图_202306080413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699770"/>
            <a:ext cx="2889250" cy="3434715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  <a:softEdge rad="12700"/>
          </a:effectLst>
        </p:spPr>
      </p:pic>
      <p:pic>
        <p:nvPicPr>
          <p:cNvPr id="5" name="图片 4" descr="微信截图_20230608041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20" y="700405"/>
            <a:ext cx="2622550" cy="3416935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  <a:softEdge rad="127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25" y="700405"/>
            <a:ext cx="3045460" cy="3443605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  <a:softEdge rad="127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1" name="Google Shape;2061;p49"/>
          <p:cNvGrpSpPr/>
          <p:nvPr/>
        </p:nvGrpSpPr>
        <p:grpSpPr>
          <a:xfrm>
            <a:off x="1313961" y="1860984"/>
            <a:ext cx="749797" cy="717499"/>
            <a:chOff x="1317586" y="1856572"/>
            <a:chExt cx="749797" cy="717499"/>
          </a:xfrm>
        </p:grpSpPr>
        <p:sp>
          <p:nvSpPr>
            <p:cNvPr id="2062" name="Google Shape;2062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3" name="Google Shape;2063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4" name="Google Shape;2064;p49"/>
          <p:cNvGrpSpPr/>
          <p:nvPr/>
        </p:nvGrpSpPr>
        <p:grpSpPr>
          <a:xfrm>
            <a:off x="4202586" y="1860984"/>
            <a:ext cx="749797" cy="717499"/>
            <a:chOff x="1317586" y="1856572"/>
            <a:chExt cx="749797" cy="717499"/>
          </a:xfrm>
        </p:grpSpPr>
        <p:sp>
          <p:nvSpPr>
            <p:cNvPr id="2065" name="Google Shape;2065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6" name="Google Shape;2066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67" name="Google Shape;2067;p49"/>
          <p:cNvGrpSpPr/>
          <p:nvPr/>
        </p:nvGrpSpPr>
        <p:grpSpPr>
          <a:xfrm>
            <a:off x="7064961" y="1860984"/>
            <a:ext cx="749797" cy="717499"/>
            <a:chOff x="1317586" y="1856572"/>
            <a:chExt cx="749797" cy="717499"/>
          </a:xfrm>
        </p:grpSpPr>
        <p:sp>
          <p:nvSpPr>
            <p:cNvPr id="2068" name="Google Shape;2068;p4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9" name="Google Shape;2069;p4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70" name="Google Shape;2070;p49"/>
          <p:cNvSpPr txBox="1"/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000" b="0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</a:rPr>
              <a:t>Responding to Feedback</a:t>
            </a:r>
            <a:endParaRPr lang="en-US" altLang="en-GB" sz="4000" b="0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</a:endParaRPr>
          </a:p>
        </p:txBody>
      </p:sp>
      <p:sp>
        <p:nvSpPr>
          <p:cNvPr id="2071" name="Google Shape;2071;p49"/>
          <p:cNvSpPr txBox="1"/>
          <p:nvPr>
            <p:ph type="title"/>
          </p:nvPr>
        </p:nvSpPr>
        <p:spPr>
          <a:xfrm>
            <a:off x="3599548" y="260814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Font typeface="Archivo Light"/>
              <a:buNone/>
            </a:pPr>
            <a:r>
              <a:rPr lang="en-US" altLang="en-GB" sz="1400" b="0">
                <a:solidFill>
                  <a:schemeClr val="dk1"/>
                </a:solidFill>
                <a:latin typeface="汉仪黑方简" panose="00020600040101010101" charset="-122"/>
                <a:ea typeface="汉仪黑方简" panose="00020600040101010101" charset="-122"/>
                <a:cs typeface="Segoe UI Black" panose="020B0A02040204020203" charset="0"/>
              </a:rPr>
              <a:t>完善功能</a:t>
            </a:r>
            <a:endParaRPr lang="en-US" altLang="en-GB" sz="1400" b="0">
              <a:solidFill>
                <a:schemeClr val="dk1"/>
              </a:solidFill>
              <a:latin typeface="汉仪黑方简" panose="00020600040101010101" charset="-122"/>
              <a:ea typeface="汉仪黑方简" panose="00020600040101010101" charset="-122"/>
              <a:cs typeface="Segoe UI Black" panose="020B0A02040204020203" charset="0"/>
            </a:endParaRPr>
          </a:p>
        </p:txBody>
      </p:sp>
      <p:sp>
        <p:nvSpPr>
          <p:cNvPr id="2072" name="Google Shape;2072;p49"/>
          <p:cNvSpPr txBox="1"/>
          <p:nvPr>
            <p:ph type="subTitle" idx="1"/>
          </p:nvPr>
        </p:nvSpPr>
        <p:spPr>
          <a:xfrm>
            <a:off x="3599552" y="313586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Complete the Further Functions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073" name="Google Shape;2073;p49"/>
          <p:cNvSpPr txBox="1"/>
          <p:nvPr>
            <p:ph type="title" idx="2"/>
          </p:nvPr>
        </p:nvSpPr>
        <p:spPr>
          <a:xfrm>
            <a:off x="720000" y="26081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Font typeface="Archivo Light"/>
              <a:buNone/>
            </a:pPr>
            <a:r>
              <a:rPr lang="en-US" altLang="en-GB" sz="1400" b="0">
                <a:solidFill>
                  <a:schemeClr val="dk1"/>
                </a:solidFill>
                <a:latin typeface="汉仪黑方简" panose="00020600040101010101" charset="-122"/>
                <a:ea typeface="汉仪黑方简" panose="00020600040101010101" charset="-122"/>
                <a:cs typeface="Segoe UI Black" panose="020B0A02040204020203" charset="0"/>
              </a:rPr>
              <a:t>美化界面</a:t>
            </a:r>
            <a:endParaRPr lang="en-US" altLang="en-GB" sz="1400" b="0">
              <a:solidFill>
                <a:schemeClr val="dk1"/>
              </a:solidFill>
              <a:latin typeface="汉仪黑方简" panose="00020600040101010101" charset="-122"/>
              <a:ea typeface="汉仪黑方简" panose="00020600040101010101" charset="-122"/>
              <a:cs typeface="Segoe UI Black" panose="020B0A02040204020203" charset="0"/>
            </a:endParaRPr>
          </a:p>
        </p:txBody>
      </p:sp>
      <p:sp>
        <p:nvSpPr>
          <p:cNvPr id="2074" name="Google Shape;2074;p49"/>
          <p:cNvSpPr txBox="1"/>
          <p:nvPr>
            <p:ph type="subTitle" idx="3"/>
          </p:nvPr>
        </p:nvSpPr>
        <p:spPr>
          <a:xfrm>
            <a:off x="720025" y="313585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Beautify the Interface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2075" name="Google Shape;2075;p49"/>
          <p:cNvSpPr txBox="1"/>
          <p:nvPr>
            <p:ph type="title" idx="4"/>
          </p:nvPr>
        </p:nvSpPr>
        <p:spPr>
          <a:xfrm>
            <a:off x="6486000" y="26081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Font typeface="Archivo Light"/>
              <a:buNone/>
            </a:pPr>
            <a:r>
              <a:rPr lang="en-US" altLang="en-GB" sz="1400" b="0">
                <a:solidFill>
                  <a:schemeClr val="dk1"/>
                </a:solidFill>
                <a:latin typeface="汉仪黑方简" panose="00020600040101010101" charset="-122"/>
                <a:ea typeface="汉仪黑方简" panose="00020600040101010101" charset="-122"/>
                <a:cs typeface="Segoe UI Black" panose="020B0A02040204020203" charset="0"/>
              </a:rPr>
              <a:t>修复部分</a:t>
            </a:r>
            <a:r>
              <a:rPr lang="en-US" altLang="en-GB" sz="1400" b="0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</a:rPr>
              <a:t>bug</a:t>
            </a:r>
            <a:endParaRPr lang="en-US" altLang="en-GB" sz="1400" b="0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</a:endParaRPr>
          </a:p>
        </p:txBody>
      </p:sp>
      <p:sp>
        <p:nvSpPr>
          <p:cNvPr id="2076" name="Google Shape;2076;p49"/>
          <p:cNvSpPr txBox="1"/>
          <p:nvPr>
            <p:ph type="subTitle" idx="5"/>
          </p:nvPr>
        </p:nvSpPr>
        <p:spPr>
          <a:xfrm>
            <a:off x="6486007" y="313585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Fix Some Known Bugs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2077" name="Google Shape;2077;p49"/>
          <p:cNvGrpSpPr/>
          <p:nvPr/>
        </p:nvGrpSpPr>
        <p:grpSpPr>
          <a:xfrm>
            <a:off x="7227140" y="2046732"/>
            <a:ext cx="424222" cy="345984"/>
            <a:chOff x="7297716" y="3531606"/>
            <a:chExt cx="424222" cy="345984"/>
          </a:xfrm>
        </p:grpSpPr>
        <p:sp>
          <p:nvSpPr>
            <p:cNvPr id="2078" name="Google Shape;2078;p49"/>
            <p:cNvSpPr/>
            <p:nvPr/>
          </p:nvSpPr>
          <p:spPr>
            <a:xfrm>
              <a:off x="7297716" y="3713983"/>
              <a:ext cx="217570" cy="163607"/>
            </a:xfrm>
            <a:custGeom>
              <a:avLst/>
              <a:gdLst/>
              <a:ahLst/>
              <a:cxnLst/>
              <a:rect l="l" t="t" r="r" b="b"/>
              <a:pathLst>
                <a:path w="6955" h="5230" extrusionOk="0">
                  <a:moveTo>
                    <a:pt x="1548" y="0"/>
                  </a:moveTo>
                  <a:cubicBezTo>
                    <a:pt x="1481" y="0"/>
                    <a:pt x="1414" y="17"/>
                    <a:pt x="1352" y="53"/>
                  </a:cubicBezTo>
                  <a:cubicBezTo>
                    <a:pt x="1338" y="60"/>
                    <a:pt x="1006" y="254"/>
                    <a:pt x="688" y="561"/>
                  </a:cubicBezTo>
                  <a:cubicBezTo>
                    <a:pt x="219" y="1012"/>
                    <a:pt x="0" y="1496"/>
                    <a:pt x="60" y="1961"/>
                  </a:cubicBezTo>
                  <a:cubicBezTo>
                    <a:pt x="159" y="2759"/>
                    <a:pt x="1009" y="3374"/>
                    <a:pt x="2656" y="3841"/>
                  </a:cubicBezTo>
                  <a:cubicBezTo>
                    <a:pt x="3372" y="4044"/>
                    <a:pt x="4485" y="4252"/>
                    <a:pt x="5475" y="4344"/>
                  </a:cubicBezTo>
                  <a:lnTo>
                    <a:pt x="5256" y="4552"/>
                  </a:lnTo>
                  <a:cubicBezTo>
                    <a:pt x="5101" y="4702"/>
                    <a:pt x="5093" y="4949"/>
                    <a:pt x="5242" y="5107"/>
                  </a:cubicBezTo>
                  <a:cubicBezTo>
                    <a:pt x="5319" y="5188"/>
                    <a:pt x="5424" y="5229"/>
                    <a:pt x="5527" y="5229"/>
                  </a:cubicBezTo>
                  <a:cubicBezTo>
                    <a:pt x="5625" y="5229"/>
                    <a:pt x="5722" y="5193"/>
                    <a:pt x="5798" y="5121"/>
                  </a:cubicBezTo>
                  <a:lnTo>
                    <a:pt x="6676" y="4285"/>
                  </a:lnTo>
                  <a:cubicBezTo>
                    <a:pt x="6954" y="4005"/>
                    <a:pt x="6702" y="3742"/>
                    <a:pt x="6702" y="3742"/>
                  </a:cubicBezTo>
                  <a:lnTo>
                    <a:pt x="5908" y="2830"/>
                  </a:lnTo>
                  <a:cubicBezTo>
                    <a:pt x="5830" y="2740"/>
                    <a:pt x="5722" y="2695"/>
                    <a:pt x="5612" y="2695"/>
                  </a:cubicBezTo>
                  <a:cubicBezTo>
                    <a:pt x="5521" y="2695"/>
                    <a:pt x="5429" y="2727"/>
                    <a:pt x="5354" y="2792"/>
                  </a:cubicBezTo>
                  <a:cubicBezTo>
                    <a:pt x="5190" y="2933"/>
                    <a:pt x="5173" y="3182"/>
                    <a:pt x="5316" y="3346"/>
                  </a:cubicBezTo>
                  <a:lnTo>
                    <a:pt x="5501" y="3557"/>
                  </a:lnTo>
                  <a:cubicBezTo>
                    <a:pt x="4574" y="3467"/>
                    <a:pt x="3524" y="3271"/>
                    <a:pt x="2869" y="3085"/>
                  </a:cubicBezTo>
                  <a:cubicBezTo>
                    <a:pt x="2284" y="2920"/>
                    <a:pt x="915" y="2468"/>
                    <a:pt x="838" y="1863"/>
                  </a:cubicBezTo>
                  <a:cubicBezTo>
                    <a:pt x="784" y="1439"/>
                    <a:pt x="1426" y="917"/>
                    <a:pt x="1744" y="732"/>
                  </a:cubicBezTo>
                  <a:cubicBezTo>
                    <a:pt x="1932" y="623"/>
                    <a:pt x="1995" y="383"/>
                    <a:pt x="1888" y="197"/>
                  </a:cubicBezTo>
                  <a:cubicBezTo>
                    <a:pt x="1815" y="71"/>
                    <a:pt x="1683" y="0"/>
                    <a:pt x="1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9" name="Google Shape;2079;p49"/>
            <p:cNvSpPr/>
            <p:nvPr/>
          </p:nvSpPr>
          <p:spPr>
            <a:xfrm>
              <a:off x="7588862" y="3714015"/>
              <a:ext cx="133076" cy="126413"/>
            </a:xfrm>
            <a:custGeom>
              <a:avLst/>
              <a:gdLst/>
              <a:ahLst/>
              <a:cxnLst/>
              <a:rect l="l" t="t" r="r" b="b"/>
              <a:pathLst>
                <a:path w="4254" h="4041" extrusionOk="0">
                  <a:moveTo>
                    <a:pt x="2834" y="0"/>
                  </a:moveTo>
                  <a:cubicBezTo>
                    <a:pt x="2702" y="0"/>
                    <a:pt x="2573" y="67"/>
                    <a:pt x="2499" y="188"/>
                  </a:cubicBezTo>
                  <a:cubicBezTo>
                    <a:pt x="2386" y="373"/>
                    <a:pt x="2444" y="616"/>
                    <a:pt x="2630" y="729"/>
                  </a:cubicBezTo>
                  <a:cubicBezTo>
                    <a:pt x="2632" y="730"/>
                    <a:pt x="2839" y="858"/>
                    <a:pt x="3030" y="1062"/>
                  </a:cubicBezTo>
                  <a:cubicBezTo>
                    <a:pt x="3182" y="1223"/>
                    <a:pt x="3357" y="1469"/>
                    <a:pt x="3319" y="1709"/>
                  </a:cubicBezTo>
                  <a:cubicBezTo>
                    <a:pt x="3278" y="1969"/>
                    <a:pt x="2905" y="2643"/>
                    <a:pt x="340" y="3266"/>
                  </a:cubicBezTo>
                  <a:cubicBezTo>
                    <a:pt x="130" y="3317"/>
                    <a:pt x="0" y="3529"/>
                    <a:pt x="52" y="3741"/>
                  </a:cubicBezTo>
                  <a:cubicBezTo>
                    <a:pt x="95" y="3920"/>
                    <a:pt x="256" y="4040"/>
                    <a:pt x="432" y="4040"/>
                  </a:cubicBezTo>
                  <a:cubicBezTo>
                    <a:pt x="463" y="4040"/>
                    <a:pt x="494" y="4036"/>
                    <a:pt x="524" y="4029"/>
                  </a:cubicBezTo>
                  <a:cubicBezTo>
                    <a:pt x="2780" y="3481"/>
                    <a:pt x="3947" y="2762"/>
                    <a:pt x="4093" y="1830"/>
                  </a:cubicBezTo>
                  <a:cubicBezTo>
                    <a:pt x="4253" y="812"/>
                    <a:pt x="3088" y="88"/>
                    <a:pt x="3039" y="58"/>
                  </a:cubicBezTo>
                  <a:cubicBezTo>
                    <a:pt x="2975" y="19"/>
                    <a:pt x="2904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0" name="Google Shape;2080;p49"/>
            <p:cNvSpPr/>
            <p:nvPr/>
          </p:nvSpPr>
          <p:spPr>
            <a:xfrm>
              <a:off x="7505650" y="3643473"/>
              <a:ext cx="63879" cy="63597"/>
            </a:xfrm>
            <a:custGeom>
              <a:avLst/>
              <a:gdLst/>
              <a:ahLst/>
              <a:cxnLst/>
              <a:rect l="l" t="t" r="r" b="b"/>
              <a:pathLst>
                <a:path w="2042" h="2033" extrusionOk="0">
                  <a:moveTo>
                    <a:pt x="1021" y="1"/>
                  </a:moveTo>
                  <a:cubicBezTo>
                    <a:pt x="459" y="1"/>
                    <a:pt x="0" y="456"/>
                    <a:pt x="0" y="1016"/>
                  </a:cubicBezTo>
                  <a:cubicBezTo>
                    <a:pt x="0" y="1577"/>
                    <a:pt x="459" y="2032"/>
                    <a:pt x="1021" y="2032"/>
                  </a:cubicBezTo>
                  <a:cubicBezTo>
                    <a:pt x="1584" y="2032"/>
                    <a:pt x="2042" y="1577"/>
                    <a:pt x="2042" y="1016"/>
                  </a:cubicBezTo>
                  <a:cubicBezTo>
                    <a:pt x="2042" y="456"/>
                    <a:pt x="1584" y="1"/>
                    <a:pt x="10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1" name="Google Shape;2081;p49"/>
            <p:cNvSpPr/>
            <p:nvPr/>
          </p:nvSpPr>
          <p:spPr>
            <a:xfrm>
              <a:off x="7388591" y="3680699"/>
              <a:ext cx="242189" cy="85339"/>
            </a:xfrm>
            <a:custGeom>
              <a:avLst/>
              <a:gdLst/>
              <a:ahLst/>
              <a:cxnLst/>
              <a:rect l="l" t="t" r="r" b="b"/>
              <a:pathLst>
                <a:path w="7742" h="2728" extrusionOk="0">
                  <a:moveTo>
                    <a:pt x="0" y="1"/>
                  </a:moveTo>
                  <a:lnTo>
                    <a:pt x="0" y="2207"/>
                  </a:lnTo>
                  <a:cubicBezTo>
                    <a:pt x="0" y="2494"/>
                    <a:pt x="233" y="2727"/>
                    <a:pt x="519" y="2727"/>
                  </a:cubicBezTo>
                  <a:lnTo>
                    <a:pt x="7223" y="2727"/>
                  </a:lnTo>
                  <a:cubicBezTo>
                    <a:pt x="7508" y="2727"/>
                    <a:pt x="7742" y="2494"/>
                    <a:pt x="7742" y="2207"/>
                  </a:cubicBezTo>
                  <a:lnTo>
                    <a:pt x="7742" y="1"/>
                  </a:lnTo>
                  <a:lnTo>
                    <a:pt x="6558" y="1"/>
                  </a:lnTo>
                  <a:cubicBezTo>
                    <a:pt x="6470" y="912"/>
                    <a:pt x="5698" y="1626"/>
                    <a:pt x="4762" y="1626"/>
                  </a:cubicBezTo>
                  <a:cubicBezTo>
                    <a:pt x="3826" y="1626"/>
                    <a:pt x="3054" y="912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2" name="Google Shape;2082;p49"/>
            <p:cNvSpPr/>
            <p:nvPr/>
          </p:nvSpPr>
          <p:spPr>
            <a:xfrm>
              <a:off x="7401667" y="3531606"/>
              <a:ext cx="78238" cy="28467"/>
            </a:xfrm>
            <a:custGeom>
              <a:avLst/>
              <a:gdLst/>
              <a:ahLst/>
              <a:cxnLst/>
              <a:rect l="l" t="t" r="r" b="b"/>
              <a:pathLst>
                <a:path w="2501" h="910" extrusionOk="0">
                  <a:moveTo>
                    <a:pt x="486" y="0"/>
                  </a:moveTo>
                  <a:cubicBezTo>
                    <a:pt x="218" y="0"/>
                    <a:pt x="1" y="216"/>
                    <a:pt x="1" y="484"/>
                  </a:cubicBezTo>
                  <a:lnTo>
                    <a:pt x="1" y="910"/>
                  </a:lnTo>
                  <a:cubicBezTo>
                    <a:pt x="35" y="908"/>
                    <a:pt x="67" y="906"/>
                    <a:pt x="100" y="906"/>
                  </a:cubicBezTo>
                  <a:lnTo>
                    <a:pt x="2501" y="906"/>
                  </a:lnTo>
                  <a:lnTo>
                    <a:pt x="2501" y="484"/>
                  </a:lnTo>
                  <a:cubicBezTo>
                    <a:pt x="2501" y="216"/>
                    <a:pt x="2283" y="0"/>
                    <a:pt x="2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3" name="Google Shape;2083;p49"/>
            <p:cNvSpPr/>
            <p:nvPr/>
          </p:nvSpPr>
          <p:spPr>
            <a:xfrm>
              <a:off x="7388623" y="3584474"/>
              <a:ext cx="242220" cy="71731"/>
            </a:xfrm>
            <a:custGeom>
              <a:avLst/>
              <a:gdLst/>
              <a:ahLst/>
              <a:cxnLst/>
              <a:rect l="l" t="t" r="r" b="b"/>
              <a:pathLst>
                <a:path w="7743" h="2293" extrusionOk="0">
                  <a:moveTo>
                    <a:pt x="1479" y="1001"/>
                  </a:moveTo>
                  <a:cubicBezTo>
                    <a:pt x="1695" y="1001"/>
                    <a:pt x="1871" y="1177"/>
                    <a:pt x="1871" y="1394"/>
                  </a:cubicBezTo>
                  <a:cubicBezTo>
                    <a:pt x="1871" y="1610"/>
                    <a:pt x="1695" y="1785"/>
                    <a:pt x="1479" y="1785"/>
                  </a:cubicBezTo>
                  <a:cubicBezTo>
                    <a:pt x="1262" y="1785"/>
                    <a:pt x="1087" y="1610"/>
                    <a:pt x="1087" y="1394"/>
                  </a:cubicBezTo>
                  <a:cubicBezTo>
                    <a:pt x="1087" y="1177"/>
                    <a:pt x="1262" y="1001"/>
                    <a:pt x="1479" y="1001"/>
                  </a:cubicBezTo>
                  <a:close/>
                  <a:moveTo>
                    <a:pt x="519" y="1"/>
                  </a:moveTo>
                  <a:cubicBezTo>
                    <a:pt x="233" y="1"/>
                    <a:pt x="0" y="234"/>
                    <a:pt x="0" y="521"/>
                  </a:cubicBezTo>
                  <a:lnTo>
                    <a:pt x="0" y="2292"/>
                  </a:lnTo>
                  <a:lnTo>
                    <a:pt x="3063" y="2292"/>
                  </a:lnTo>
                  <a:cubicBezTo>
                    <a:pt x="3315" y="1599"/>
                    <a:pt x="3981" y="1102"/>
                    <a:pt x="4761" y="1102"/>
                  </a:cubicBezTo>
                  <a:cubicBezTo>
                    <a:pt x="5542" y="1102"/>
                    <a:pt x="6208" y="1600"/>
                    <a:pt x="6460" y="2292"/>
                  </a:cubicBezTo>
                  <a:lnTo>
                    <a:pt x="7742" y="2292"/>
                  </a:lnTo>
                  <a:lnTo>
                    <a:pt x="7742" y="521"/>
                  </a:lnTo>
                  <a:cubicBezTo>
                    <a:pt x="7742" y="234"/>
                    <a:pt x="7509" y="1"/>
                    <a:pt x="7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84" name="Google Shape;2084;p49"/>
          <p:cNvGrpSpPr/>
          <p:nvPr/>
        </p:nvGrpSpPr>
        <p:grpSpPr>
          <a:xfrm>
            <a:off x="4355283" y="2060958"/>
            <a:ext cx="418153" cy="317549"/>
            <a:chOff x="6602900" y="4290582"/>
            <a:chExt cx="418153" cy="317549"/>
          </a:xfrm>
        </p:grpSpPr>
        <p:sp>
          <p:nvSpPr>
            <p:cNvPr id="2085" name="Google Shape;2085;p49"/>
            <p:cNvSpPr/>
            <p:nvPr/>
          </p:nvSpPr>
          <p:spPr>
            <a:xfrm>
              <a:off x="6780585" y="4351740"/>
              <a:ext cx="62721" cy="28999"/>
            </a:xfrm>
            <a:custGeom>
              <a:avLst/>
              <a:gdLst/>
              <a:ahLst/>
              <a:cxnLst/>
              <a:rect l="l" t="t" r="r" b="b"/>
              <a:pathLst>
                <a:path w="2005" h="927" extrusionOk="0">
                  <a:moveTo>
                    <a:pt x="999" y="0"/>
                  </a:moveTo>
                  <a:lnTo>
                    <a:pt x="1" y="435"/>
                  </a:lnTo>
                  <a:lnTo>
                    <a:pt x="1005" y="927"/>
                  </a:lnTo>
                  <a:lnTo>
                    <a:pt x="2004" y="45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6" name="Google Shape;2086;p49"/>
            <p:cNvSpPr/>
            <p:nvPr/>
          </p:nvSpPr>
          <p:spPr>
            <a:xfrm>
              <a:off x="6964682" y="4373012"/>
              <a:ext cx="56371" cy="234337"/>
            </a:xfrm>
            <a:custGeom>
              <a:avLst/>
              <a:gdLst/>
              <a:ahLst/>
              <a:cxnLst/>
              <a:rect l="l" t="t" r="r" b="b"/>
              <a:pathLst>
                <a:path w="1802" h="7491" extrusionOk="0">
                  <a:moveTo>
                    <a:pt x="1802" y="0"/>
                  </a:moveTo>
                  <a:cubicBezTo>
                    <a:pt x="1401" y="228"/>
                    <a:pt x="863" y="425"/>
                    <a:pt x="191" y="590"/>
                  </a:cubicBezTo>
                  <a:cubicBezTo>
                    <a:pt x="80" y="618"/>
                    <a:pt x="1" y="718"/>
                    <a:pt x="1" y="835"/>
                  </a:cubicBezTo>
                  <a:lnTo>
                    <a:pt x="1" y="7279"/>
                  </a:lnTo>
                  <a:cubicBezTo>
                    <a:pt x="1" y="7399"/>
                    <a:pt x="98" y="7491"/>
                    <a:pt x="212" y="7491"/>
                  </a:cubicBezTo>
                  <a:cubicBezTo>
                    <a:pt x="230" y="7491"/>
                    <a:pt x="249" y="7488"/>
                    <a:pt x="267" y="7483"/>
                  </a:cubicBezTo>
                  <a:cubicBezTo>
                    <a:pt x="1460" y="7159"/>
                    <a:pt x="1802" y="6805"/>
                    <a:pt x="1802" y="6639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7" name="Google Shape;2087;p49"/>
            <p:cNvSpPr/>
            <p:nvPr/>
          </p:nvSpPr>
          <p:spPr>
            <a:xfrm>
              <a:off x="6825788" y="4387589"/>
              <a:ext cx="36663" cy="55745"/>
            </a:xfrm>
            <a:custGeom>
              <a:avLst/>
              <a:gdLst/>
              <a:ahLst/>
              <a:cxnLst/>
              <a:rect l="l" t="t" r="r" b="b"/>
              <a:pathLst>
                <a:path w="1172" h="1782" extrusionOk="0">
                  <a:moveTo>
                    <a:pt x="1172" y="0"/>
                  </a:moveTo>
                  <a:lnTo>
                    <a:pt x="0" y="554"/>
                  </a:lnTo>
                  <a:lnTo>
                    <a:pt x="0" y="1782"/>
                  </a:lnTo>
                  <a:lnTo>
                    <a:pt x="1172" y="1262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8" name="Google Shape;2088;p49"/>
            <p:cNvSpPr/>
            <p:nvPr/>
          </p:nvSpPr>
          <p:spPr>
            <a:xfrm>
              <a:off x="6761440" y="4386870"/>
              <a:ext cx="36601" cy="56434"/>
            </a:xfrm>
            <a:custGeom>
              <a:avLst/>
              <a:gdLst/>
              <a:ahLst/>
              <a:cxnLst/>
              <a:rect l="l" t="t" r="r" b="b"/>
              <a:pathLst>
                <a:path w="1170" h="1804" extrusionOk="0">
                  <a:moveTo>
                    <a:pt x="0" y="0"/>
                  </a:moveTo>
                  <a:lnTo>
                    <a:pt x="0" y="1285"/>
                  </a:lnTo>
                  <a:lnTo>
                    <a:pt x="1170" y="1804"/>
                  </a:lnTo>
                  <a:lnTo>
                    <a:pt x="1170" y="5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9" name="Google Shape;2089;p49"/>
            <p:cNvSpPr/>
            <p:nvPr/>
          </p:nvSpPr>
          <p:spPr>
            <a:xfrm>
              <a:off x="6602994" y="4372793"/>
              <a:ext cx="56402" cy="235338"/>
            </a:xfrm>
            <a:custGeom>
              <a:avLst/>
              <a:gdLst/>
              <a:ahLst/>
              <a:cxnLst/>
              <a:rect l="l" t="t" r="r" b="b"/>
              <a:pathLst>
                <a:path w="1803" h="7523" extrusionOk="0">
                  <a:moveTo>
                    <a:pt x="0" y="0"/>
                  </a:moveTo>
                  <a:lnTo>
                    <a:pt x="0" y="6672"/>
                  </a:lnTo>
                  <a:cubicBezTo>
                    <a:pt x="0" y="6836"/>
                    <a:pt x="342" y="7190"/>
                    <a:pt x="1536" y="7515"/>
                  </a:cubicBezTo>
                  <a:cubicBezTo>
                    <a:pt x="1554" y="7520"/>
                    <a:pt x="1573" y="7522"/>
                    <a:pt x="1591" y="7522"/>
                  </a:cubicBezTo>
                  <a:cubicBezTo>
                    <a:pt x="1703" y="7522"/>
                    <a:pt x="1802" y="7431"/>
                    <a:pt x="1802" y="7311"/>
                  </a:cubicBezTo>
                  <a:lnTo>
                    <a:pt x="1802" y="837"/>
                  </a:lnTo>
                  <a:cubicBezTo>
                    <a:pt x="1802" y="721"/>
                    <a:pt x="1723" y="620"/>
                    <a:pt x="1611" y="592"/>
                  </a:cubicBezTo>
                  <a:cubicBezTo>
                    <a:pt x="939" y="425"/>
                    <a:pt x="402" y="22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0" name="Google Shape;2090;p49"/>
            <p:cNvSpPr/>
            <p:nvPr/>
          </p:nvSpPr>
          <p:spPr>
            <a:xfrm>
              <a:off x="6602900" y="4290582"/>
              <a:ext cx="418122" cy="228425"/>
            </a:xfrm>
            <a:custGeom>
              <a:avLst/>
              <a:gdLst/>
              <a:ahLst/>
              <a:cxnLst/>
              <a:rect l="l" t="t" r="r" b="b"/>
              <a:pathLst>
                <a:path w="13366" h="7302" extrusionOk="0">
                  <a:moveTo>
                    <a:pt x="6680" y="1027"/>
                  </a:moveTo>
                  <a:cubicBezTo>
                    <a:pt x="6743" y="1027"/>
                    <a:pt x="6805" y="1040"/>
                    <a:pt x="6863" y="1066"/>
                  </a:cubicBezTo>
                  <a:lnTo>
                    <a:pt x="8921" y="1996"/>
                  </a:lnTo>
                  <a:cubicBezTo>
                    <a:pt x="9078" y="2066"/>
                    <a:pt x="9183" y="2230"/>
                    <a:pt x="9182" y="2400"/>
                  </a:cubicBezTo>
                  <a:lnTo>
                    <a:pt x="9182" y="4650"/>
                  </a:lnTo>
                  <a:cubicBezTo>
                    <a:pt x="9182" y="4825"/>
                    <a:pt x="9078" y="4984"/>
                    <a:pt x="8919" y="5055"/>
                  </a:cubicBezTo>
                  <a:lnTo>
                    <a:pt x="6860" y="5969"/>
                  </a:lnTo>
                  <a:cubicBezTo>
                    <a:pt x="6805" y="5995"/>
                    <a:pt x="6743" y="6007"/>
                    <a:pt x="6682" y="6007"/>
                  </a:cubicBezTo>
                  <a:cubicBezTo>
                    <a:pt x="6620" y="6007"/>
                    <a:pt x="6557" y="5994"/>
                    <a:pt x="6500" y="5969"/>
                  </a:cubicBezTo>
                  <a:lnTo>
                    <a:pt x="4445" y="5055"/>
                  </a:lnTo>
                  <a:cubicBezTo>
                    <a:pt x="4285" y="4984"/>
                    <a:pt x="4182" y="4825"/>
                    <a:pt x="4182" y="4650"/>
                  </a:cubicBezTo>
                  <a:lnTo>
                    <a:pt x="4182" y="2368"/>
                  </a:lnTo>
                  <a:cubicBezTo>
                    <a:pt x="4181" y="2194"/>
                    <a:pt x="4290" y="2029"/>
                    <a:pt x="4448" y="1960"/>
                  </a:cubicBezTo>
                  <a:lnTo>
                    <a:pt x="6503" y="1063"/>
                  </a:lnTo>
                  <a:cubicBezTo>
                    <a:pt x="6560" y="1039"/>
                    <a:pt x="6620" y="1027"/>
                    <a:pt x="6680" y="1027"/>
                  </a:cubicBezTo>
                  <a:close/>
                  <a:moveTo>
                    <a:pt x="6698" y="0"/>
                  </a:moveTo>
                  <a:cubicBezTo>
                    <a:pt x="4827" y="0"/>
                    <a:pt x="3074" y="190"/>
                    <a:pt x="1761" y="537"/>
                  </a:cubicBezTo>
                  <a:cubicBezTo>
                    <a:pt x="431" y="886"/>
                    <a:pt x="1" y="1294"/>
                    <a:pt x="1" y="1437"/>
                  </a:cubicBezTo>
                  <a:cubicBezTo>
                    <a:pt x="1" y="1523"/>
                    <a:pt x="126" y="1692"/>
                    <a:pt x="478" y="1881"/>
                  </a:cubicBezTo>
                  <a:cubicBezTo>
                    <a:pt x="895" y="2107"/>
                    <a:pt x="1537" y="2312"/>
                    <a:pt x="2332" y="2473"/>
                  </a:cubicBezTo>
                  <a:cubicBezTo>
                    <a:pt x="2361" y="2480"/>
                    <a:pt x="2391" y="2489"/>
                    <a:pt x="2418" y="2501"/>
                  </a:cubicBezTo>
                  <a:cubicBezTo>
                    <a:pt x="2550" y="2557"/>
                    <a:pt x="2650" y="2678"/>
                    <a:pt x="2678" y="2820"/>
                  </a:cubicBezTo>
                  <a:cubicBezTo>
                    <a:pt x="2684" y="2850"/>
                    <a:pt x="2688" y="2878"/>
                    <a:pt x="2688" y="2909"/>
                  </a:cubicBezTo>
                  <a:lnTo>
                    <a:pt x="2688" y="7302"/>
                  </a:lnTo>
                  <a:cubicBezTo>
                    <a:pt x="3431" y="7180"/>
                    <a:pt x="4180" y="7089"/>
                    <a:pt x="4921" y="7036"/>
                  </a:cubicBezTo>
                  <a:cubicBezTo>
                    <a:pt x="5512" y="6993"/>
                    <a:pt x="6106" y="6971"/>
                    <a:pt x="6700" y="6971"/>
                  </a:cubicBezTo>
                  <a:cubicBezTo>
                    <a:pt x="7308" y="6971"/>
                    <a:pt x="7915" y="6994"/>
                    <a:pt x="8517" y="7039"/>
                  </a:cubicBezTo>
                  <a:cubicBezTo>
                    <a:pt x="9237" y="7093"/>
                    <a:pt x="9961" y="7182"/>
                    <a:pt x="10678" y="7301"/>
                  </a:cubicBezTo>
                  <a:lnTo>
                    <a:pt x="10678" y="2913"/>
                  </a:lnTo>
                  <a:cubicBezTo>
                    <a:pt x="10675" y="2707"/>
                    <a:pt x="10832" y="2517"/>
                    <a:pt x="11033" y="2478"/>
                  </a:cubicBezTo>
                  <a:cubicBezTo>
                    <a:pt x="12946" y="2094"/>
                    <a:pt x="13366" y="1596"/>
                    <a:pt x="13366" y="1437"/>
                  </a:cubicBezTo>
                  <a:cubicBezTo>
                    <a:pt x="13366" y="1323"/>
                    <a:pt x="13045" y="914"/>
                    <a:pt x="11619" y="537"/>
                  </a:cubicBezTo>
                  <a:cubicBezTo>
                    <a:pt x="10314" y="190"/>
                    <a:pt x="8566" y="0"/>
                    <a:pt x="6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91" name="Google Shape;2091;p49"/>
          <p:cNvGrpSpPr/>
          <p:nvPr/>
        </p:nvGrpSpPr>
        <p:grpSpPr>
          <a:xfrm>
            <a:off x="1483399" y="2010679"/>
            <a:ext cx="418153" cy="418091"/>
            <a:chOff x="7299280" y="4190228"/>
            <a:chExt cx="418153" cy="418091"/>
          </a:xfrm>
        </p:grpSpPr>
        <p:sp>
          <p:nvSpPr>
            <p:cNvPr id="2092" name="Google Shape;2092;p49"/>
            <p:cNvSpPr/>
            <p:nvPr/>
          </p:nvSpPr>
          <p:spPr>
            <a:xfrm>
              <a:off x="7466579" y="4217600"/>
              <a:ext cx="82555" cy="82586"/>
            </a:xfrm>
            <a:custGeom>
              <a:avLst/>
              <a:gdLst/>
              <a:ahLst/>
              <a:cxnLst/>
              <a:rect l="l" t="t" r="r" b="b"/>
              <a:pathLst>
                <a:path w="2639" h="2640" extrusionOk="0">
                  <a:moveTo>
                    <a:pt x="1319" y="0"/>
                  </a:moveTo>
                  <a:cubicBezTo>
                    <a:pt x="592" y="0"/>
                    <a:pt x="0" y="593"/>
                    <a:pt x="0" y="1321"/>
                  </a:cubicBezTo>
                  <a:cubicBezTo>
                    <a:pt x="0" y="2047"/>
                    <a:pt x="592" y="2640"/>
                    <a:pt x="1319" y="2640"/>
                  </a:cubicBezTo>
                  <a:cubicBezTo>
                    <a:pt x="2046" y="2640"/>
                    <a:pt x="2638" y="2047"/>
                    <a:pt x="2638" y="1321"/>
                  </a:cubicBezTo>
                  <a:cubicBezTo>
                    <a:pt x="2638" y="593"/>
                    <a:pt x="2045" y="0"/>
                    <a:pt x="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3" name="Google Shape;2093;p49"/>
            <p:cNvSpPr/>
            <p:nvPr/>
          </p:nvSpPr>
          <p:spPr>
            <a:xfrm>
              <a:off x="7299280" y="4190259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1" y="0"/>
                  </a:moveTo>
                  <a:cubicBezTo>
                    <a:pt x="175" y="0"/>
                    <a:pt x="1" y="176"/>
                    <a:pt x="1" y="391"/>
                  </a:cubicBezTo>
                  <a:lnTo>
                    <a:pt x="1" y="4212"/>
                  </a:lnTo>
                  <a:cubicBezTo>
                    <a:pt x="1" y="4427"/>
                    <a:pt x="176" y="4602"/>
                    <a:pt x="393" y="4602"/>
                  </a:cubicBezTo>
                  <a:cubicBezTo>
                    <a:pt x="610" y="4602"/>
                    <a:pt x="784" y="4427"/>
                    <a:pt x="784" y="4211"/>
                  </a:cubicBezTo>
                  <a:lnTo>
                    <a:pt x="784" y="782"/>
                  </a:lnTo>
                  <a:lnTo>
                    <a:pt x="4212" y="782"/>
                  </a:lnTo>
                  <a:cubicBezTo>
                    <a:pt x="4430" y="782"/>
                    <a:pt x="4604" y="607"/>
                    <a:pt x="4604" y="391"/>
                  </a:cubicBezTo>
                  <a:cubicBezTo>
                    <a:pt x="4604" y="176"/>
                    <a:pt x="4428" y="0"/>
                    <a:pt x="4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4" name="Google Shape;2094;p49"/>
            <p:cNvSpPr/>
            <p:nvPr/>
          </p:nvSpPr>
          <p:spPr>
            <a:xfrm>
              <a:off x="7573346" y="4190228"/>
              <a:ext cx="144056" cy="143993"/>
            </a:xfrm>
            <a:custGeom>
              <a:avLst/>
              <a:gdLst/>
              <a:ahLst/>
              <a:cxnLst/>
              <a:rect l="l" t="t" r="r" b="b"/>
              <a:pathLst>
                <a:path w="4605" h="4603" extrusionOk="0">
                  <a:moveTo>
                    <a:pt x="393" y="0"/>
                  </a:moveTo>
                  <a:cubicBezTo>
                    <a:pt x="175" y="0"/>
                    <a:pt x="1" y="176"/>
                    <a:pt x="1" y="391"/>
                  </a:cubicBezTo>
                  <a:cubicBezTo>
                    <a:pt x="1" y="607"/>
                    <a:pt x="177" y="782"/>
                    <a:pt x="393" y="782"/>
                  </a:cubicBezTo>
                  <a:lnTo>
                    <a:pt x="3821" y="782"/>
                  </a:lnTo>
                  <a:lnTo>
                    <a:pt x="3821" y="4211"/>
                  </a:lnTo>
                  <a:cubicBezTo>
                    <a:pt x="3821" y="4428"/>
                    <a:pt x="3996" y="4602"/>
                    <a:pt x="4212" y="4602"/>
                  </a:cubicBezTo>
                  <a:cubicBezTo>
                    <a:pt x="4427" y="4602"/>
                    <a:pt x="4604" y="4427"/>
                    <a:pt x="4604" y="4211"/>
                  </a:cubicBezTo>
                  <a:lnTo>
                    <a:pt x="4604" y="390"/>
                  </a:lnTo>
                  <a:cubicBezTo>
                    <a:pt x="4605" y="176"/>
                    <a:pt x="4429" y="0"/>
                    <a:pt x="4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5" name="Google Shape;2095;p49"/>
            <p:cNvSpPr/>
            <p:nvPr/>
          </p:nvSpPr>
          <p:spPr>
            <a:xfrm>
              <a:off x="7573408" y="4464232"/>
              <a:ext cx="144025" cy="144025"/>
            </a:xfrm>
            <a:custGeom>
              <a:avLst/>
              <a:gdLst/>
              <a:ahLst/>
              <a:cxnLst/>
              <a:rect l="l" t="t" r="r" b="b"/>
              <a:pathLst>
                <a:path w="4604" h="4604" extrusionOk="0">
                  <a:moveTo>
                    <a:pt x="4212" y="1"/>
                  </a:moveTo>
                  <a:cubicBezTo>
                    <a:pt x="3994" y="1"/>
                    <a:pt x="3820" y="177"/>
                    <a:pt x="3820" y="393"/>
                  </a:cubicBezTo>
                  <a:lnTo>
                    <a:pt x="3820" y="3821"/>
                  </a:lnTo>
                  <a:lnTo>
                    <a:pt x="392" y="3821"/>
                  </a:lnTo>
                  <a:cubicBezTo>
                    <a:pt x="175" y="3821"/>
                    <a:pt x="1" y="3997"/>
                    <a:pt x="1" y="4212"/>
                  </a:cubicBezTo>
                  <a:cubicBezTo>
                    <a:pt x="1" y="4427"/>
                    <a:pt x="176" y="4603"/>
                    <a:pt x="392" y="4603"/>
                  </a:cubicBezTo>
                  <a:lnTo>
                    <a:pt x="4213" y="4603"/>
                  </a:lnTo>
                  <a:cubicBezTo>
                    <a:pt x="4429" y="4603"/>
                    <a:pt x="4604" y="4427"/>
                    <a:pt x="4604" y="4212"/>
                  </a:cubicBezTo>
                  <a:lnTo>
                    <a:pt x="4604" y="390"/>
                  </a:lnTo>
                  <a:cubicBezTo>
                    <a:pt x="4603" y="177"/>
                    <a:pt x="4427" y="1"/>
                    <a:pt x="4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6" name="Google Shape;2096;p49"/>
            <p:cNvSpPr/>
            <p:nvPr/>
          </p:nvSpPr>
          <p:spPr>
            <a:xfrm>
              <a:off x="7299311" y="4464294"/>
              <a:ext cx="144056" cy="144025"/>
            </a:xfrm>
            <a:custGeom>
              <a:avLst/>
              <a:gdLst/>
              <a:ahLst/>
              <a:cxnLst/>
              <a:rect l="l" t="t" r="r" b="b"/>
              <a:pathLst>
                <a:path w="4605" h="4604" extrusionOk="0">
                  <a:moveTo>
                    <a:pt x="392" y="1"/>
                  </a:moveTo>
                  <a:cubicBezTo>
                    <a:pt x="177" y="1"/>
                    <a:pt x="1" y="176"/>
                    <a:pt x="1" y="392"/>
                  </a:cubicBezTo>
                  <a:lnTo>
                    <a:pt x="1" y="4213"/>
                  </a:lnTo>
                  <a:cubicBezTo>
                    <a:pt x="1" y="4429"/>
                    <a:pt x="177" y="4603"/>
                    <a:pt x="392" y="4603"/>
                  </a:cubicBezTo>
                  <a:lnTo>
                    <a:pt x="4214" y="4603"/>
                  </a:lnTo>
                  <a:cubicBezTo>
                    <a:pt x="4430" y="4603"/>
                    <a:pt x="4604" y="4428"/>
                    <a:pt x="4604" y="4213"/>
                  </a:cubicBezTo>
                  <a:cubicBezTo>
                    <a:pt x="4604" y="3997"/>
                    <a:pt x="4429" y="3820"/>
                    <a:pt x="4211" y="3820"/>
                  </a:cubicBezTo>
                  <a:lnTo>
                    <a:pt x="783" y="3820"/>
                  </a:lnTo>
                  <a:lnTo>
                    <a:pt x="783" y="392"/>
                  </a:lnTo>
                  <a:cubicBezTo>
                    <a:pt x="783" y="175"/>
                    <a:pt x="608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7" name="Google Shape;2097;p49"/>
            <p:cNvSpPr/>
            <p:nvPr/>
          </p:nvSpPr>
          <p:spPr>
            <a:xfrm>
              <a:off x="7432762" y="4325087"/>
              <a:ext cx="151001" cy="69823"/>
            </a:xfrm>
            <a:custGeom>
              <a:avLst/>
              <a:gdLst/>
              <a:ahLst/>
              <a:cxnLst/>
              <a:rect l="l" t="t" r="r" b="b"/>
              <a:pathLst>
                <a:path w="4827" h="2232" extrusionOk="0">
                  <a:moveTo>
                    <a:pt x="948" y="1"/>
                  </a:moveTo>
                  <a:cubicBezTo>
                    <a:pt x="687" y="1"/>
                    <a:pt x="438" y="112"/>
                    <a:pt x="262" y="302"/>
                  </a:cubicBezTo>
                  <a:cubicBezTo>
                    <a:pt x="88" y="493"/>
                    <a:pt x="1" y="750"/>
                    <a:pt x="22" y="1006"/>
                  </a:cubicBezTo>
                  <a:lnTo>
                    <a:pt x="96" y="2232"/>
                  </a:lnTo>
                  <a:lnTo>
                    <a:pt x="4771" y="2232"/>
                  </a:lnTo>
                  <a:lnTo>
                    <a:pt x="4813" y="974"/>
                  </a:lnTo>
                  <a:cubicBezTo>
                    <a:pt x="4826" y="719"/>
                    <a:pt x="4735" y="476"/>
                    <a:pt x="4559" y="290"/>
                  </a:cubicBezTo>
                  <a:cubicBezTo>
                    <a:pt x="4382" y="103"/>
                    <a:pt x="4144" y="1"/>
                    <a:pt x="38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8" name="Google Shape;2098;p49"/>
            <p:cNvSpPr/>
            <p:nvPr/>
          </p:nvSpPr>
          <p:spPr>
            <a:xfrm>
              <a:off x="7437204" y="4419435"/>
              <a:ext cx="143993" cy="161449"/>
            </a:xfrm>
            <a:custGeom>
              <a:avLst/>
              <a:gdLst/>
              <a:ahLst/>
              <a:cxnLst/>
              <a:rect l="l" t="t" r="r" b="b"/>
              <a:pathLst>
                <a:path w="4603" h="5161" extrusionOk="0">
                  <a:moveTo>
                    <a:pt x="0" y="1"/>
                  </a:moveTo>
                  <a:lnTo>
                    <a:pt x="33" y="553"/>
                  </a:lnTo>
                  <a:lnTo>
                    <a:pt x="33" y="560"/>
                  </a:lnTo>
                  <a:cubicBezTo>
                    <a:pt x="78" y="1070"/>
                    <a:pt x="457" y="1467"/>
                    <a:pt x="944" y="1549"/>
                  </a:cubicBezTo>
                  <a:lnTo>
                    <a:pt x="944" y="3760"/>
                  </a:lnTo>
                  <a:cubicBezTo>
                    <a:pt x="944" y="4533"/>
                    <a:pt x="1572" y="5160"/>
                    <a:pt x="2344" y="5160"/>
                  </a:cubicBezTo>
                  <a:cubicBezTo>
                    <a:pt x="3116" y="5160"/>
                    <a:pt x="3745" y="4533"/>
                    <a:pt x="3745" y="3760"/>
                  </a:cubicBezTo>
                  <a:lnTo>
                    <a:pt x="3745" y="1533"/>
                  </a:lnTo>
                  <a:cubicBezTo>
                    <a:pt x="4207" y="1420"/>
                    <a:pt x="4558" y="1015"/>
                    <a:pt x="4583" y="519"/>
                  </a:cubicBezTo>
                  <a:cubicBezTo>
                    <a:pt x="4584" y="518"/>
                    <a:pt x="4584" y="517"/>
                    <a:pt x="4584" y="514"/>
                  </a:cubicBezTo>
                  <a:lnTo>
                    <a:pt x="46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9" name="Google Shape;2099;p49"/>
            <p:cNvSpPr/>
            <p:nvPr/>
          </p:nvSpPr>
          <p:spPr>
            <a:xfrm>
              <a:off x="7299749" y="4394878"/>
              <a:ext cx="137487" cy="24557"/>
            </a:xfrm>
            <a:custGeom>
              <a:avLst/>
              <a:gdLst/>
              <a:ahLst/>
              <a:cxnLst/>
              <a:rect l="l" t="t" r="r" b="b"/>
              <a:pathLst>
                <a:path w="4395" h="785" extrusionOk="0">
                  <a:moveTo>
                    <a:pt x="392" y="1"/>
                  </a:moveTo>
                  <a:lnTo>
                    <a:pt x="392" y="3"/>
                  </a:lnTo>
                  <a:cubicBezTo>
                    <a:pt x="175" y="3"/>
                    <a:pt x="1" y="178"/>
                    <a:pt x="1" y="394"/>
                  </a:cubicBezTo>
                  <a:cubicBezTo>
                    <a:pt x="1" y="610"/>
                    <a:pt x="176" y="785"/>
                    <a:pt x="392" y="785"/>
                  </a:cubicBezTo>
                  <a:lnTo>
                    <a:pt x="4394" y="785"/>
                  </a:lnTo>
                  <a:lnTo>
                    <a:pt x="43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0" name="Google Shape;2100;p49"/>
            <p:cNvSpPr/>
            <p:nvPr/>
          </p:nvSpPr>
          <p:spPr>
            <a:xfrm>
              <a:off x="7581166" y="4394972"/>
              <a:ext cx="135797" cy="24557"/>
            </a:xfrm>
            <a:custGeom>
              <a:avLst/>
              <a:gdLst/>
              <a:ahLst/>
              <a:cxnLst/>
              <a:rect l="l" t="t" r="r" b="b"/>
              <a:pathLst>
                <a:path w="4341" h="785" extrusionOk="0">
                  <a:moveTo>
                    <a:pt x="27" y="1"/>
                  </a:moveTo>
                  <a:lnTo>
                    <a:pt x="0" y="785"/>
                  </a:lnTo>
                  <a:lnTo>
                    <a:pt x="3949" y="785"/>
                  </a:lnTo>
                  <a:lnTo>
                    <a:pt x="3949" y="783"/>
                  </a:lnTo>
                  <a:cubicBezTo>
                    <a:pt x="4166" y="783"/>
                    <a:pt x="4340" y="607"/>
                    <a:pt x="4340" y="392"/>
                  </a:cubicBezTo>
                  <a:cubicBezTo>
                    <a:pt x="4340" y="175"/>
                    <a:pt x="4165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cxnSp>
        <p:nvCxnSpPr>
          <p:cNvPr id="2512" name="Google Shape;2512;p56"/>
          <p:cNvCxnSpPr/>
          <p:nvPr>
            <p:custDataLst>
              <p:tags r:id="rId1"/>
            </p:custDataLst>
          </p:nvPr>
        </p:nvCxnSpPr>
        <p:spPr>
          <a:xfrm>
            <a:off x="5220045" y="2283645"/>
            <a:ext cx="1456690" cy="698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" name="Google Shape;2512;p56"/>
          <p:cNvCxnSpPr/>
          <p:nvPr>
            <p:custDataLst>
              <p:tags r:id="rId2"/>
            </p:custDataLst>
          </p:nvPr>
        </p:nvCxnSpPr>
        <p:spPr>
          <a:xfrm flipH="1">
            <a:off x="2411440" y="2283645"/>
            <a:ext cx="15119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Arial Black" panose="020B0A04020102020204" charset="0"/>
                <a:cs typeface="Arial Black" panose="020B0A04020102020204" charset="0"/>
              </a:rPr>
              <a:t>What are we working on?</a:t>
            </a:r>
            <a:endParaRPr>
              <a:solidFill>
                <a:schemeClr val="accent1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92" name="Google Shape;1592;p39"/>
          <p:cNvSpPr txBox="1"/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</a:rPr>
              <a:t>软件测试</a:t>
            </a:r>
            <a:endParaRPr lang="zh-CN" altLang="en-US"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593" name="Google Shape;1593;p39"/>
          <p:cNvSpPr txBox="1"/>
          <p:nvPr>
            <p:ph type="subTitle" idx="1"/>
          </p:nvPr>
        </p:nvSpPr>
        <p:spPr>
          <a:xfrm>
            <a:off x="3599552" y="372450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Application Testing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594" name="Google Shape;1594;p39"/>
          <p:cNvSpPr txBox="1"/>
          <p:nvPr>
            <p:ph type="title" idx="3"/>
          </p:nvPr>
        </p:nvSpPr>
        <p:spPr>
          <a:xfrm>
            <a:off x="535305" y="2592070"/>
            <a:ext cx="2286635" cy="5276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</a:rPr>
              <a:t>梗百科开发</a:t>
            </a:r>
            <a:endParaRPr lang="zh-CN" altLang="en-US"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595" name="Google Shape;1595;p39"/>
          <p:cNvSpPr txBox="1"/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Meme Guide Development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596" name="Google Shape;1596;p39"/>
          <p:cNvSpPr txBox="1"/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</a:rPr>
              <a:t>用户反馈</a:t>
            </a:r>
            <a:endParaRPr lang="zh-CN" altLang="en-US"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597" name="Google Shape;1597;p39"/>
          <p:cNvSpPr txBox="1"/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Gather Feedback From Users Around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598" name="Google Shape;1598;p39"/>
          <p:cNvGrpSpPr/>
          <p:nvPr/>
        </p:nvGrpSpPr>
        <p:grpSpPr>
          <a:xfrm>
            <a:off x="1317586" y="1780372"/>
            <a:ext cx="749797" cy="717499"/>
            <a:chOff x="1317586" y="1856572"/>
            <a:chExt cx="749797" cy="717499"/>
          </a:xfrm>
        </p:grpSpPr>
        <p:sp>
          <p:nvSpPr>
            <p:cNvPr id="1599" name="Google Shape;1599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1" name="Google Shape;1601;p39"/>
          <p:cNvGrpSpPr/>
          <p:nvPr/>
        </p:nvGrpSpPr>
        <p:grpSpPr>
          <a:xfrm>
            <a:off x="1544241" y="1912062"/>
            <a:ext cx="335536" cy="418091"/>
            <a:chOff x="1325198" y="1996261"/>
            <a:chExt cx="335536" cy="418091"/>
          </a:xfrm>
        </p:grpSpPr>
        <p:sp>
          <p:nvSpPr>
            <p:cNvPr id="1602" name="Google Shape;1602;p39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39"/>
          <p:cNvGrpSpPr/>
          <p:nvPr/>
        </p:nvGrpSpPr>
        <p:grpSpPr>
          <a:xfrm>
            <a:off x="4200561" y="2470572"/>
            <a:ext cx="749797" cy="717499"/>
            <a:chOff x="1317586" y="1856572"/>
            <a:chExt cx="749797" cy="717499"/>
          </a:xfrm>
        </p:grpSpPr>
        <p:sp>
          <p:nvSpPr>
            <p:cNvPr id="1611" name="Google Shape;1611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3" name="Google Shape;1613;p39"/>
          <p:cNvGrpSpPr/>
          <p:nvPr/>
        </p:nvGrpSpPr>
        <p:grpSpPr>
          <a:xfrm>
            <a:off x="7083536" y="1780372"/>
            <a:ext cx="749797" cy="717499"/>
            <a:chOff x="1317586" y="1856572"/>
            <a:chExt cx="749797" cy="717499"/>
          </a:xfrm>
        </p:grpSpPr>
        <p:sp>
          <p:nvSpPr>
            <p:cNvPr id="1614" name="Google Shape;1614;p39"/>
            <p:cNvSpPr/>
            <p:nvPr/>
          </p:nvSpPr>
          <p:spPr>
            <a:xfrm>
              <a:off x="1317586" y="189188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39"/>
            <p:cNvSpPr/>
            <p:nvPr/>
          </p:nvSpPr>
          <p:spPr>
            <a:xfrm>
              <a:off x="1356662" y="185657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6" name="Google Shape;1616;p39"/>
          <p:cNvGrpSpPr/>
          <p:nvPr/>
        </p:nvGrpSpPr>
        <p:grpSpPr>
          <a:xfrm>
            <a:off x="7249359" y="1930079"/>
            <a:ext cx="418184" cy="418091"/>
            <a:chOff x="3844034" y="4190228"/>
            <a:chExt cx="418184" cy="418091"/>
          </a:xfrm>
        </p:grpSpPr>
        <p:sp>
          <p:nvSpPr>
            <p:cNvPr id="1617" name="Google Shape;1617;p39"/>
            <p:cNvSpPr/>
            <p:nvPr/>
          </p:nvSpPr>
          <p:spPr>
            <a:xfrm>
              <a:off x="3844034" y="4190259"/>
              <a:ext cx="144025" cy="143993"/>
            </a:xfrm>
            <a:custGeom>
              <a:avLst/>
              <a:gdLst/>
              <a:ahLst/>
              <a:cxnLst/>
              <a:rect l="l" t="t" r="r" b="b"/>
              <a:pathLst>
                <a:path w="4604" h="4603" extrusionOk="0">
                  <a:moveTo>
                    <a:pt x="392" y="0"/>
                  </a:moveTo>
                  <a:cubicBezTo>
                    <a:pt x="175" y="0"/>
                    <a:pt x="1" y="176"/>
                    <a:pt x="1" y="391"/>
                  </a:cubicBezTo>
                  <a:lnTo>
                    <a:pt x="1" y="4212"/>
                  </a:lnTo>
                  <a:cubicBezTo>
                    <a:pt x="2" y="4427"/>
                    <a:pt x="177" y="4602"/>
                    <a:pt x="393" y="4602"/>
                  </a:cubicBezTo>
                  <a:cubicBezTo>
                    <a:pt x="609" y="4602"/>
                    <a:pt x="785" y="4427"/>
                    <a:pt x="785" y="4211"/>
                  </a:cubicBezTo>
                  <a:lnTo>
                    <a:pt x="785" y="782"/>
                  </a:lnTo>
                  <a:lnTo>
                    <a:pt x="4213" y="782"/>
                  </a:lnTo>
                  <a:cubicBezTo>
                    <a:pt x="4429" y="782"/>
                    <a:pt x="4604" y="607"/>
                    <a:pt x="4604" y="391"/>
                  </a:cubicBezTo>
                  <a:cubicBezTo>
                    <a:pt x="4604" y="176"/>
                    <a:pt x="4428" y="0"/>
                    <a:pt x="4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39"/>
            <p:cNvSpPr/>
            <p:nvPr/>
          </p:nvSpPr>
          <p:spPr>
            <a:xfrm>
              <a:off x="4118162" y="4190228"/>
              <a:ext cx="144025" cy="143993"/>
            </a:xfrm>
            <a:custGeom>
              <a:avLst/>
              <a:gdLst/>
              <a:ahLst/>
              <a:cxnLst/>
              <a:rect l="l" t="t" r="r" b="b"/>
              <a:pathLst>
                <a:path w="4604" h="4603" extrusionOk="0">
                  <a:moveTo>
                    <a:pt x="392" y="0"/>
                  </a:moveTo>
                  <a:cubicBezTo>
                    <a:pt x="174" y="0"/>
                    <a:pt x="0" y="176"/>
                    <a:pt x="0" y="391"/>
                  </a:cubicBezTo>
                  <a:cubicBezTo>
                    <a:pt x="0" y="607"/>
                    <a:pt x="177" y="782"/>
                    <a:pt x="392" y="782"/>
                  </a:cubicBezTo>
                  <a:lnTo>
                    <a:pt x="3820" y="782"/>
                  </a:lnTo>
                  <a:lnTo>
                    <a:pt x="3820" y="4211"/>
                  </a:lnTo>
                  <a:cubicBezTo>
                    <a:pt x="3820" y="4428"/>
                    <a:pt x="3996" y="4602"/>
                    <a:pt x="4211" y="4602"/>
                  </a:cubicBezTo>
                  <a:cubicBezTo>
                    <a:pt x="4426" y="4602"/>
                    <a:pt x="4603" y="4427"/>
                    <a:pt x="4603" y="4211"/>
                  </a:cubicBezTo>
                  <a:lnTo>
                    <a:pt x="4603" y="390"/>
                  </a:lnTo>
                  <a:cubicBezTo>
                    <a:pt x="4604" y="176"/>
                    <a:pt x="4428" y="0"/>
                    <a:pt x="4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39"/>
            <p:cNvSpPr/>
            <p:nvPr/>
          </p:nvSpPr>
          <p:spPr>
            <a:xfrm>
              <a:off x="4118225" y="4464232"/>
              <a:ext cx="143993" cy="144025"/>
            </a:xfrm>
            <a:custGeom>
              <a:avLst/>
              <a:gdLst/>
              <a:ahLst/>
              <a:cxnLst/>
              <a:rect l="l" t="t" r="r" b="b"/>
              <a:pathLst>
                <a:path w="4603" h="4604" extrusionOk="0">
                  <a:moveTo>
                    <a:pt x="4211" y="1"/>
                  </a:moveTo>
                  <a:cubicBezTo>
                    <a:pt x="3994" y="1"/>
                    <a:pt x="3819" y="177"/>
                    <a:pt x="3819" y="393"/>
                  </a:cubicBezTo>
                  <a:lnTo>
                    <a:pt x="3819" y="3821"/>
                  </a:lnTo>
                  <a:lnTo>
                    <a:pt x="391" y="3821"/>
                  </a:lnTo>
                  <a:cubicBezTo>
                    <a:pt x="175" y="3821"/>
                    <a:pt x="0" y="3997"/>
                    <a:pt x="0" y="4212"/>
                  </a:cubicBezTo>
                  <a:cubicBezTo>
                    <a:pt x="0" y="4427"/>
                    <a:pt x="176" y="4603"/>
                    <a:pt x="391" y="4603"/>
                  </a:cubicBezTo>
                  <a:lnTo>
                    <a:pt x="4212" y="4603"/>
                  </a:lnTo>
                  <a:cubicBezTo>
                    <a:pt x="4428" y="4603"/>
                    <a:pt x="4603" y="4427"/>
                    <a:pt x="4603" y="4212"/>
                  </a:cubicBezTo>
                  <a:lnTo>
                    <a:pt x="4603" y="390"/>
                  </a:lnTo>
                  <a:cubicBezTo>
                    <a:pt x="4602" y="177"/>
                    <a:pt x="4426" y="1"/>
                    <a:pt x="4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39"/>
            <p:cNvSpPr/>
            <p:nvPr/>
          </p:nvSpPr>
          <p:spPr>
            <a:xfrm>
              <a:off x="3844096" y="4464294"/>
              <a:ext cx="144056" cy="144025"/>
            </a:xfrm>
            <a:custGeom>
              <a:avLst/>
              <a:gdLst/>
              <a:ahLst/>
              <a:cxnLst/>
              <a:rect l="l" t="t" r="r" b="b"/>
              <a:pathLst>
                <a:path w="4605" h="4604" extrusionOk="0">
                  <a:moveTo>
                    <a:pt x="393" y="1"/>
                  </a:moveTo>
                  <a:cubicBezTo>
                    <a:pt x="175" y="1"/>
                    <a:pt x="1" y="176"/>
                    <a:pt x="1" y="392"/>
                  </a:cubicBezTo>
                  <a:lnTo>
                    <a:pt x="1" y="4213"/>
                  </a:lnTo>
                  <a:cubicBezTo>
                    <a:pt x="1" y="4429"/>
                    <a:pt x="177" y="4603"/>
                    <a:pt x="393" y="4603"/>
                  </a:cubicBezTo>
                  <a:lnTo>
                    <a:pt x="4214" y="4603"/>
                  </a:lnTo>
                  <a:cubicBezTo>
                    <a:pt x="4430" y="4603"/>
                    <a:pt x="4605" y="4428"/>
                    <a:pt x="4605" y="4213"/>
                  </a:cubicBezTo>
                  <a:cubicBezTo>
                    <a:pt x="4605" y="3997"/>
                    <a:pt x="4429" y="3820"/>
                    <a:pt x="4212" y="3820"/>
                  </a:cubicBezTo>
                  <a:lnTo>
                    <a:pt x="784" y="3820"/>
                  </a:lnTo>
                  <a:lnTo>
                    <a:pt x="784" y="392"/>
                  </a:lnTo>
                  <a:cubicBezTo>
                    <a:pt x="784" y="175"/>
                    <a:pt x="608" y="1"/>
                    <a:pt x="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39"/>
            <p:cNvSpPr/>
            <p:nvPr/>
          </p:nvSpPr>
          <p:spPr>
            <a:xfrm>
              <a:off x="4028256" y="4371542"/>
              <a:ext cx="49770" cy="15485"/>
            </a:xfrm>
            <a:custGeom>
              <a:avLst/>
              <a:gdLst/>
              <a:ahLst/>
              <a:cxnLst/>
              <a:rect l="l" t="t" r="r" b="b"/>
              <a:pathLst>
                <a:path w="1591" h="495" extrusionOk="0">
                  <a:moveTo>
                    <a:pt x="796" y="0"/>
                  </a:moveTo>
                  <a:cubicBezTo>
                    <a:pt x="447" y="0"/>
                    <a:pt x="145" y="202"/>
                    <a:pt x="1" y="495"/>
                  </a:cubicBezTo>
                  <a:lnTo>
                    <a:pt x="1591" y="495"/>
                  </a:lnTo>
                  <a:cubicBezTo>
                    <a:pt x="1446" y="201"/>
                    <a:pt x="1144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4028256" y="4411521"/>
              <a:ext cx="49770" cy="15485"/>
            </a:xfrm>
            <a:custGeom>
              <a:avLst/>
              <a:gdLst/>
              <a:ahLst/>
              <a:cxnLst/>
              <a:rect l="l" t="t" r="r" b="b"/>
              <a:pathLst>
                <a:path w="1591" h="495" extrusionOk="0">
                  <a:moveTo>
                    <a:pt x="1" y="0"/>
                  </a:moveTo>
                  <a:cubicBezTo>
                    <a:pt x="144" y="293"/>
                    <a:pt x="447" y="495"/>
                    <a:pt x="796" y="495"/>
                  </a:cubicBezTo>
                  <a:cubicBezTo>
                    <a:pt x="1145" y="495"/>
                    <a:pt x="1446" y="294"/>
                    <a:pt x="1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4119758" y="4306630"/>
              <a:ext cx="116559" cy="80427"/>
            </a:xfrm>
            <a:custGeom>
              <a:avLst/>
              <a:gdLst/>
              <a:ahLst/>
              <a:cxnLst/>
              <a:rect l="l" t="t" r="r" b="b"/>
              <a:pathLst>
                <a:path w="3726" h="2571" extrusionOk="0">
                  <a:moveTo>
                    <a:pt x="0" y="1"/>
                  </a:moveTo>
                  <a:cubicBezTo>
                    <a:pt x="158" y="116"/>
                    <a:pt x="308" y="242"/>
                    <a:pt x="449" y="384"/>
                  </a:cubicBezTo>
                  <a:cubicBezTo>
                    <a:pt x="1045" y="979"/>
                    <a:pt x="1408" y="1744"/>
                    <a:pt x="1496" y="2571"/>
                  </a:cubicBezTo>
                  <a:lnTo>
                    <a:pt x="3725" y="2571"/>
                  </a:lnTo>
                  <a:cubicBezTo>
                    <a:pt x="3522" y="2278"/>
                    <a:pt x="3073" y="1709"/>
                    <a:pt x="2347" y="1160"/>
                  </a:cubicBezTo>
                  <a:cubicBezTo>
                    <a:pt x="1651" y="634"/>
                    <a:pt x="859" y="24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39"/>
            <p:cNvSpPr/>
            <p:nvPr/>
          </p:nvSpPr>
          <p:spPr>
            <a:xfrm>
              <a:off x="3964346" y="4411521"/>
              <a:ext cx="177497" cy="77362"/>
            </a:xfrm>
            <a:custGeom>
              <a:avLst/>
              <a:gdLst/>
              <a:ahLst/>
              <a:cxnLst/>
              <a:rect l="l" t="t" r="r" b="b"/>
              <a:pathLst>
                <a:path w="5674" h="2473" extrusionOk="0">
                  <a:moveTo>
                    <a:pt x="0" y="0"/>
                  </a:moveTo>
                  <a:cubicBezTo>
                    <a:pt x="191" y="1396"/>
                    <a:pt x="1388" y="2472"/>
                    <a:pt x="2837" y="2472"/>
                  </a:cubicBezTo>
                  <a:cubicBezTo>
                    <a:pt x="4285" y="2472"/>
                    <a:pt x="5481" y="1396"/>
                    <a:pt x="5673" y="0"/>
                  </a:cubicBezTo>
                  <a:lnTo>
                    <a:pt x="4461" y="0"/>
                  </a:lnTo>
                  <a:cubicBezTo>
                    <a:pt x="4284" y="733"/>
                    <a:pt x="3624" y="1278"/>
                    <a:pt x="2838" y="1278"/>
                  </a:cubicBezTo>
                  <a:cubicBezTo>
                    <a:pt x="2052" y="1278"/>
                    <a:pt x="1391" y="733"/>
                    <a:pt x="1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39"/>
            <p:cNvSpPr/>
            <p:nvPr/>
          </p:nvSpPr>
          <p:spPr>
            <a:xfrm>
              <a:off x="3964440" y="4309665"/>
              <a:ext cx="177497" cy="77362"/>
            </a:xfrm>
            <a:custGeom>
              <a:avLst/>
              <a:gdLst/>
              <a:ahLst/>
              <a:cxnLst/>
              <a:rect l="l" t="t" r="r" b="b"/>
              <a:pathLst>
                <a:path w="5674" h="2473" extrusionOk="0">
                  <a:moveTo>
                    <a:pt x="2837" y="0"/>
                  </a:moveTo>
                  <a:cubicBezTo>
                    <a:pt x="1388" y="0"/>
                    <a:pt x="190" y="1076"/>
                    <a:pt x="1" y="2473"/>
                  </a:cubicBezTo>
                  <a:lnTo>
                    <a:pt x="1213" y="2473"/>
                  </a:lnTo>
                  <a:cubicBezTo>
                    <a:pt x="1389" y="1740"/>
                    <a:pt x="2050" y="1194"/>
                    <a:pt x="2836" y="1194"/>
                  </a:cubicBezTo>
                  <a:cubicBezTo>
                    <a:pt x="3622" y="1194"/>
                    <a:pt x="4282" y="1740"/>
                    <a:pt x="4460" y="2473"/>
                  </a:cubicBezTo>
                  <a:lnTo>
                    <a:pt x="5673" y="2473"/>
                  </a:lnTo>
                  <a:cubicBezTo>
                    <a:pt x="5482" y="1076"/>
                    <a:pt x="4285" y="0"/>
                    <a:pt x="28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39"/>
            <p:cNvSpPr/>
            <p:nvPr/>
          </p:nvSpPr>
          <p:spPr>
            <a:xfrm>
              <a:off x="3869873" y="4305535"/>
              <a:ext cx="118185" cy="81522"/>
            </a:xfrm>
            <a:custGeom>
              <a:avLst/>
              <a:gdLst/>
              <a:ahLst/>
              <a:cxnLst/>
              <a:rect l="l" t="t" r="r" b="b"/>
              <a:pathLst>
                <a:path w="3778" h="2606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581" y="53"/>
                    <a:pt x="3386" y="115"/>
                    <a:pt x="3196" y="184"/>
                  </a:cubicBezTo>
                  <a:cubicBezTo>
                    <a:pt x="2539" y="423"/>
                    <a:pt x="1928" y="757"/>
                    <a:pt x="1377" y="1178"/>
                  </a:cubicBezTo>
                  <a:cubicBezTo>
                    <a:pt x="651" y="1733"/>
                    <a:pt x="207" y="2303"/>
                    <a:pt x="1" y="2606"/>
                  </a:cubicBezTo>
                  <a:lnTo>
                    <a:pt x="2234" y="2606"/>
                  </a:lnTo>
                  <a:cubicBezTo>
                    <a:pt x="2321" y="1780"/>
                    <a:pt x="2685" y="1015"/>
                    <a:pt x="3282" y="419"/>
                  </a:cubicBezTo>
                  <a:cubicBezTo>
                    <a:pt x="3436" y="262"/>
                    <a:pt x="3602" y="123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39"/>
            <p:cNvSpPr/>
            <p:nvPr/>
          </p:nvSpPr>
          <p:spPr>
            <a:xfrm>
              <a:off x="4118225" y="4411489"/>
              <a:ext cx="118217" cy="81522"/>
            </a:xfrm>
            <a:custGeom>
              <a:avLst/>
              <a:gdLst/>
              <a:ahLst/>
              <a:cxnLst/>
              <a:rect l="l" t="t" r="r" b="b"/>
              <a:pathLst>
                <a:path w="3779" h="2606" extrusionOk="0">
                  <a:moveTo>
                    <a:pt x="1546" y="0"/>
                  </a:moveTo>
                  <a:cubicBezTo>
                    <a:pt x="1458" y="827"/>
                    <a:pt x="1094" y="1592"/>
                    <a:pt x="499" y="2187"/>
                  </a:cubicBezTo>
                  <a:cubicBezTo>
                    <a:pt x="344" y="2342"/>
                    <a:pt x="177" y="2482"/>
                    <a:pt x="0" y="2606"/>
                  </a:cubicBezTo>
                  <a:cubicBezTo>
                    <a:pt x="197" y="2552"/>
                    <a:pt x="392" y="2491"/>
                    <a:pt x="583" y="2422"/>
                  </a:cubicBezTo>
                  <a:cubicBezTo>
                    <a:pt x="1239" y="2183"/>
                    <a:pt x="1852" y="1849"/>
                    <a:pt x="2402" y="1428"/>
                  </a:cubicBezTo>
                  <a:cubicBezTo>
                    <a:pt x="3129" y="873"/>
                    <a:pt x="3572" y="303"/>
                    <a:pt x="3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39"/>
            <p:cNvSpPr/>
            <p:nvPr/>
          </p:nvSpPr>
          <p:spPr>
            <a:xfrm>
              <a:off x="3869904" y="4411521"/>
              <a:ext cx="116652" cy="80365"/>
            </a:xfrm>
            <a:custGeom>
              <a:avLst/>
              <a:gdLst/>
              <a:ahLst/>
              <a:cxnLst/>
              <a:rect l="l" t="t" r="r" b="b"/>
              <a:pathLst>
                <a:path w="3729" h="2569" extrusionOk="0">
                  <a:moveTo>
                    <a:pt x="1" y="0"/>
                  </a:moveTo>
                  <a:cubicBezTo>
                    <a:pt x="206" y="292"/>
                    <a:pt x="655" y="859"/>
                    <a:pt x="1380" y="1410"/>
                  </a:cubicBezTo>
                  <a:cubicBezTo>
                    <a:pt x="2077" y="1938"/>
                    <a:pt x="2869" y="2326"/>
                    <a:pt x="3728" y="2569"/>
                  </a:cubicBezTo>
                  <a:cubicBezTo>
                    <a:pt x="3570" y="2454"/>
                    <a:pt x="3421" y="2328"/>
                    <a:pt x="3279" y="2186"/>
                  </a:cubicBezTo>
                  <a:cubicBezTo>
                    <a:pt x="2684" y="1591"/>
                    <a:pt x="2320" y="826"/>
                    <a:pt x="22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29" name="Google Shape;1629;p39"/>
          <p:cNvGrpSpPr/>
          <p:nvPr/>
        </p:nvGrpSpPr>
        <p:grpSpPr>
          <a:xfrm>
            <a:off x="4366369" y="2620350"/>
            <a:ext cx="418153" cy="417965"/>
            <a:chOff x="3243191" y="1996386"/>
            <a:chExt cx="418153" cy="417965"/>
          </a:xfrm>
        </p:grpSpPr>
        <p:sp>
          <p:nvSpPr>
            <p:cNvPr id="1630" name="Google Shape;1630;p39"/>
            <p:cNvSpPr/>
            <p:nvPr/>
          </p:nvSpPr>
          <p:spPr>
            <a:xfrm>
              <a:off x="3604973" y="2102246"/>
              <a:ext cx="56371" cy="309321"/>
            </a:xfrm>
            <a:custGeom>
              <a:avLst/>
              <a:gdLst/>
              <a:ahLst/>
              <a:cxnLst/>
              <a:rect l="l" t="t" r="r" b="b"/>
              <a:pathLst>
                <a:path w="1802" h="9888" extrusionOk="0">
                  <a:moveTo>
                    <a:pt x="1802" y="0"/>
                  </a:moveTo>
                  <a:cubicBezTo>
                    <a:pt x="1415" y="271"/>
                    <a:pt x="872" y="531"/>
                    <a:pt x="118" y="759"/>
                  </a:cubicBezTo>
                  <a:cubicBezTo>
                    <a:pt x="48" y="780"/>
                    <a:pt x="1" y="843"/>
                    <a:pt x="1" y="915"/>
                  </a:cubicBezTo>
                  <a:lnTo>
                    <a:pt x="1" y="9658"/>
                  </a:lnTo>
                  <a:cubicBezTo>
                    <a:pt x="1" y="9789"/>
                    <a:pt x="108" y="9888"/>
                    <a:pt x="229" y="9888"/>
                  </a:cubicBezTo>
                  <a:cubicBezTo>
                    <a:pt x="256" y="9888"/>
                    <a:pt x="283" y="9883"/>
                    <a:pt x="310" y="9872"/>
                  </a:cubicBezTo>
                  <a:cubicBezTo>
                    <a:pt x="1258" y="9512"/>
                    <a:pt x="1802" y="8986"/>
                    <a:pt x="1802" y="8572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39"/>
            <p:cNvSpPr/>
            <p:nvPr/>
          </p:nvSpPr>
          <p:spPr>
            <a:xfrm>
              <a:off x="3428696" y="2054103"/>
              <a:ext cx="46236" cy="46298"/>
            </a:xfrm>
            <a:custGeom>
              <a:avLst/>
              <a:gdLst/>
              <a:ahLst/>
              <a:cxnLst/>
              <a:rect l="l" t="t" r="r" b="b"/>
              <a:pathLst>
                <a:path w="1478" h="1480" extrusionOk="0">
                  <a:moveTo>
                    <a:pt x="739" y="0"/>
                  </a:moveTo>
                  <a:cubicBezTo>
                    <a:pt x="331" y="0"/>
                    <a:pt x="0" y="333"/>
                    <a:pt x="0" y="740"/>
                  </a:cubicBezTo>
                  <a:cubicBezTo>
                    <a:pt x="0" y="1148"/>
                    <a:pt x="331" y="1480"/>
                    <a:pt x="739" y="1480"/>
                  </a:cubicBezTo>
                  <a:cubicBezTo>
                    <a:pt x="1147" y="1480"/>
                    <a:pt x="1477" y="1148"/>
                    <a:pt x="1477" y="740"/>
                  </a:cubicBezTo>
                  <a:cubicBezTo>
                    <a:pt x="1477" y="333"/>
                    <a:pt x="1147" y="0"/>
                    <a:pt x="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39"/>
            <p:cNvSpPr/>
            <p:nvPr/>
          </p:nvSpPr>
          <p:spPr>
            <a:xfrm>
              <a:off x="3243191" y="1996386"/>
              <a:ext cx="418153" cy="298842"/>
            </a:xfrm>
            <a:custGeom>
              <a:avLst/>
              <a:gdLst/>
              <a:ahLst/>
              <a:cxnLst/>
              <a:rect l="l" t="t" r="r" b="b"/>
              <a:pathLst>
                <a:path w="13367" h="9553" extrusionOk="0">
                  <a:moveTo>
                    <a:pt x="6669" y="959"/>
                  </a:moveTo>
                  <a:cubicBezTo>
                    <a:pt x="7565" y="959"/>
                    <a:pt x="8294" y="1690"/>
                    <a:pt x="8294" y="2587"/>
                  </a:cubicBezTo>
                  <a:cubicBezTo>
                    <a:pt x="8294" y="3483"/>
                    <a:pt x="7565" y="4214"/>
                    <a:pt x="6669" y="4214"/>
                  </a:cubicBezTo>
                  <a:cubicBezTo>
                    <a:pt x="5772" y="4214"/>
                    <a:pt x="5043" y="3485"/>
                    <a:pt x="5043" y="2587"/>
                  </a:cubicBezTo>
                  <a:cubicBezTo>
                    <a:pt x="5043" y="1690"/>
                    <a:pt x="5772" y="959"/>
                    <a:pt x="6669" y="959"/>
                  </a:cubicBezTo>
                  <a:close/>
                  <a:moveTo>
                    <a:pt x="6699" y="0"/>
                  </a:moveTo>
                  <a:cubicBezTo>
                    <a:pt x="4839" y="0"/>
                    <a:pt x="3096" y="241"/>
                    <a:pt x="1791" y="680"/>
                  </a:cubicBezTo>
                  <a:cubicBezTo>
                    <a:pt x="1192" y="881"/>
                    <a:pt x="710" y="1120"/>
                    <a:pt x="395" y="1369"/>
                  </a:cubicBezTo>
                  <a:cubicBezTo>
                    <a:pt x="215" y="1512"/>
                    <a:pt x="1" y="1731"/>
                    <a:pt x="1" y="1956"/>
                  </a:cubicBezTo>
                  <a:cubicBezTo>
                    <a:pt x="1" y="2359"/>
                    <a:pt x="621" y="2953"/>
                    <a:pt x="2356" y="3404"/>
                  </a:cubicBezTo>
                  <a:cubicBezTo>
                    <a:pt x="2539" y="3451"/>
                    <a:pt x="2693" y="3626"/>
                    <a:pt x="2689" y="3833"/>
                  </a:cubicBezTo>
                  <a:lnTo>
                    <a:pt x="2689" y="9550"/>
                  </a:lnTo>
                  <a:cubicBezTo>
                    <a:pt x="3132" y="9455"/>
                    <a:pt x="3609" y="9373"/>
                    <a:pt x="4105" y="9308"/>
                  </a:cubicBezTo>
                  <a:cubicBezTo>
                    <a:pt x="4067" y="9199"/>
                    <a:pt x="4042" y="9083"/>
                    <a:pt x="4031" y="8964"/>
                  </a:cubicBezTo>
                  <a:cubicBezTo>
                    <a:pt x="4031" y="8960"/>
                    <a:pt x="4029" y="8955"/>
                    <a:pt x="4029" y="8952"/>
                  </a:cubicBezTo>
                  <a:lnTo>
                    <a:pt x="3859" y="6090"/>
                  </a:lnTo>
                  <a:cubicBezTo>
                    <a:pt x="3832" y="5760"/>
                    <a:pt x="3944" y="5432"/>
                    <a:pt x="4167" y="5188"/>
                  </a:cubicBezTo>
                  <a:cubicBezTo>
                    <a:pt x="4391" y="4942"/>
                    <a:pt x="4710" y="4803"/>
                    <a:pt x="5044" y="4803"/>
                  </a:cubicBezTo>
                  <a:lnTo>
                    <a:pt x="8326" y="4803"/>
                  </a:lnTo>
                  <a:cubicBezTo>
                    <a:pt x="8650" y="4803"/>
                    <a:pt x="8965" y="4937"/>
                    <a:pt x="9188" y="5173"/>
                  </a:cubicBezTo>
                  <a:cubicBezTo>
                    <a:pt x="9409" y="5408"/>
                    <a:pt x="9529" y="5727"/>
                    <a:pt x="9514" y="6049"/>
                  </a:cubicBezTo>
                  <a:lnTo>
                    <a:pt x="9417" y="8906"/>
                  </a:lnTo>
                  <a:lnTo>
                    <a:pt x="9417" y="8913"/>
                  </a:lnTo>
                  <a:cubicBezTo>
                    <a:pt x="9408" y="9056"/>
                    <a:pt x="9381" y="9191"/>
                    <a:pt x="9335" y="9319"/>
                  </a:cubicBezTo>
                  <a:cubicBezTo>
                    <a:pt x="9801" y="9383"/>
                    <a:pt x="10254" y="9461"/>
                    <a:pt x="10678" y="9552"/>
                  </a:cubicBezTo>
                  <a:lnTo>
                    <a:pt x="10678" y="3841"/>
                  </a:lnTo>
                  <a:cubicBezTo>
                    <a:pt x="10678" y="3654"/>
                    <a:pt x="10810" y="3459"/>
                    <a:pt x="11012" y="3411"/>
                  </a:cubicBezTo>
                  <a:cubicBezTo>
                    <a:pt x="12747" y="2965"/>
                    <a:pt x="13366" y="2368"/>
                    <a:pt x="13366" y="1957"/>
                  </a:cubicBezTo>
                  <a:cubicBezTo>
                    <a:pt x="13367" y="1629"/>
                    <a:pt x="12900" y="1122"/>
                    <a:pt x="11592" y="680"/>
                  </a:cubicBezTo>
                  <a:cubicBezTo>
                    <a:pt x="10296" y="241"/>
                    <a:pt x="8558" y="0"/>
                    <a:pt x="6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39"/>
            <p:cNvSpPr/>
            <p:nvPr/>
          </p:nvSpPr>
          <p:spPr>
            <a:xfrm>
              <a:off x="3243222" y="2101934"/>
              <a:ext cx="56434" cy="309665"/>
            </a:xfrm>
            <a:custGeom>
              <a:avLst/>
              <a:gdLst/>
              <a:ahLst/>
              <a:cxnLst/>
              <a:rect l="l" t="t" r="r" b="b"/>
              <a:pathLst>
                <a:path w="1804" h="9899" extrusionOk="0">
                  <a:moveTo>
                    <a:pt x="1" y="1"/>
                  </a:moveTo>
                  <a:lnTo>
                    <a:pt x="1" y="8614"/>
                  </a:lnTo>
                  <a:cubicBezTo>
                    <a:pt x="1" y="9028"/>
                    <a:pt x="545" y="9528"/>
                    <a:pt x="1493" y="9883"/>
                  </a:cubicBezTo>
                  <a:cubicBezTo>
                    <a:pt x="1520" y="9893"/>
                    <a:pt x="1547" y="9898"/>
                    <a:pt x="1574" y="9898"/>
                  </a:cubicBezTo>
                  <a:cubicBezTo>
                    <a:pt x="1695" y="9898"/>
                    <a:pt x="1803" y="9799"/>
                    <a:pt x="1803" y="9668"/>
                  </a:cubicBezTo>
                  <a:lnTo>
                    <a:pt x="1803" y="918"/>
                  </a:lnTo>
                  <a:cubicBezTo>
                    <a:pt x="1803" y="846"/>
                    <a:pt x="1755" y="782"/>
                    <a:pt x="1686" y="761"/>
                  </a:cubicBezTo>
                  <a:cubicBezTo>
                    <a:pt x="932" y="532"/>
                    <a:pt x="389" y="27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39"/>
            <p:cNvSpPr/>
            <p:nvPr/>
          </p:nvSpPr>
          <p:spPr>
            <a:xfrm>
              <a:off x="3391282" y="2174415"/>
              <a:ext cx="121970" cy="239937"/>
            </a:xfrm>
            <a:custGeom>
              <a:avLst/>
              <a:gdLst/>
              <a:ahLst/>
              <a:cxnLst/>
              <a:rect l="l" t="t" r="r" b="b"/>
              <a:pathLst>
                <a:path w="3899" h="7670" extrusionOk="0">
                  <a:moveTo>
                    <a:pt x="313" y="0"/>
                  </a:moveTo>
                  <a:cubicBezTo>
                    <a:pt x="197" y="0"/>
                    <a:pt x="124" y="62"/>
                    <a:pt x="89" y="99"/>
                  </a:cubicBezTo>
                  <a:cubicBezTo>
                    <a:pt x="56" y="136"/>
                    <a:pt x="1" y="213"/>
                    <a:pt x="11" y="329"/>
                  </a:cubicBezTo>
                  <a:cubicBezTo>
                    <a:pt x="11" y="334"/>
                    <a:pt x="12" y="339"/>
                    <a:pt x="12" y="342"/>
                  </a:cubicBezTo>
                  <a:lnTo>
                    <a:pt x="184" y="3202"/>
                  </a:lnTo>
                  <a:cubicBezTo>
                    <a:pt x="200" y="3367"/>
                    <a:pt x="294" y="3505"/>
                    <a:pt x="430" y="3582"/>
                  </a:cubicBezTo>
                  <a:cubicBezTo>
                    <a:pt x="433" y="3583"/>
                    <a:pt x="436" y="3586"/>
                    <a:pt x="440" y="3587"/>
                  </a:cubicBezTo>
                  <a:cubicBezTo>
                    <a:pt x="510" y="3626"/>
                    <a:pt x="590" y="3648"/>
                    <a:pt x="676" y="3648"/>
                  </a:cubicBezTo>
                  <a:lnTo>
                    <a:pt x="759" y="3648"/>
                  </a:lnTo>
                  <a:cubicBezTo>
                    <a:pt x="1004" y="3648"/>
                    <a:pt x="1202" y="3847"/>
                    <a:pt x="1202" y="4091"/>
                  </a:cubicBezTo>
                  <a:lnTo>
                    <a:pt x="1202" y="6839"/>
                  </a:lnTo>
                  <a:cubicBezTo>
                    <a:pt x="1202" y="7297"/>
                    <a:pt x="1575" y="7670"/>
                    <a:pt x="2032" y="7670"/>
                  </a:cubicBezTo>
                  <a:cubicBezTo>
                    <a:pt x="2488" y="7669"/>
                    <a:pt x="2861" y="7296"/>
                    <a:pt x="2861" y="6839"/>
                  </a:cubicBezTo>
                  <a:lnTo>
                    <a:pt x="2861" y="4092"/>
                  </a:lnTo>
                  <a:cubicBezTo>
                    <a:pt x="2861" y="3847"/>
                    <a:pt x="3059" y="3648"/>
                    <a:pt x="3304" y="3648"/>
                  </a:cubicBezTo>
                  <a:cubicBezTo>
                    <a:pt x="3567" y="3648"/>
                    <a:pt x="3784" y="3443"/>
                    <a:pt x="3797" y="3180"/>
                  </a:cubicBezTo>
                  <a:lnTo>
                    <a:pt x="3895" y="324"/>
                  </a:lnTo>
                  <a:lnTo>
                    <a:pt x="3895" y="317"/>
                  </a:lnTo>
                  <a:cubicBezTo>
                    <a:pt x="3899" y="233"/>
                    <a:pt x="3869" y="154"/>
                    <a:pt x="3813" y="93"/>
                  </a:cubicBezTo>
                  <a:cubicBezTo>
                    <a:pt x="3755" y="33"/>
                    <a:pt x="3678" y="0"/>
                    <a:pt x="3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9"/>
          <p:cNvSpPr txBox="1"/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 b="0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</a:rPr>
              <a:t>Team division of labor and cooperation effectiveness</a:t>
            </a:r>
            <a:endParaRPr lang="en-US" altLang="en-GB" sz="3600" b="0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</a:endParaRPr>
          </a:p>
        </p:txBody>
      </p:sp>
      <p:sp>
        <p:nvSpPr>
          <p:cNvPr id="2638" name="Google Shape;2638;p59"/>
          <p:cNvSpPr txBox="1"/>
          <p:nvPr/>
        </p:nvSpPr>
        <p:spPr>
          <a:xfrm>
            <a:off x="707390" y="3542665"/>
            <a:ext cx="1364615" cy="9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前端交互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资料收集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组件设计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登录功能实现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</p:txBody>
      </p:sp>
      <p:sp>
        <p:nvSpPr>
          <p:cNvPr id="2639" name="Google Shape;2639;p59"/>
          <p:cNvSpPr txBox="1"/>
          <p:nvPr/>
        </p:nvSpPr>
        <p:spPr>
          <a:xfrm>
            <a:off x="713100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  <a:cs typeface="Orbitron"/>
                <a:sym typeface="Orbitron"/>
              </a:rPr>
              <a:t>廖若凡</a:t>
            </a:r>
            <a:endParaRPr lang="zh-CN" altLang="en-US" sz="2000" b="1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  <a:cs typeface="Orbitron"/>
              <a:sym typeface="Orbitron"/>
            </a:endParaRPr>
          </a:p>
        </p:txBody>
      </p:sp>
      <p:sp>
        <p:nvSpPr>
          <p:cNvPr id="2640" name="Google Shape;2640;p59"/>
          <p:cNvSpPr txBox="1"/>
          <p:nvPr/>
        </p:nvSpPr>
        <p:spPr>
          <a:xfrm>
            <a:off x="713105" y="1958340"/>
            <a:ext cx="1369060" cy="95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布局设计与制作</a:t>
            </a:r>
            <a:endParaRPr lang="en-US" altLang="zh-CN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ui</a:t>
            </a: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动效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软件测试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用户反馈收集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PPT</a:t>
            </a: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制作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</p:txBody>
      </p:sp>
      <p:sp>
        <p:nvSpPr>
          <p:cNvPr id="2641" name="Google Shape;2641;p59"/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  <a:cs typeface="Orbitron"/>
                <a:sym typeface="Orbitron"/>
              </a:rPr>
              <a:t>罗丹</a:t>
            </a:r>
            <a:endParaRPr lang="zh-CN" altLang="en-GB" sz="2000" b="1">
              <a:solidFill>
                <a:schemeClr val="accent1"/>
              </a:solidFill>
              <a:latin typeface="Orbitron"/>
              <a:ea typeface="宋体" panose="02010600030101010101" pitchFamily="2" charset="-122"/>
              <a:cs typeface="Orbitron"/>
              <a:sym typeface="Orbitron"/>
            </a:endParaRPr>
          </a:p>
        </p:txBody>
      </p:sp>
      <p:sp>
        <p:nvSpPr>
          <p:cNvPr id="2642" name="Google Shape;2642;p59"/>
          <p:cNvSpPr txBox="1"/>
          <p:nvPr/>
        </p:nvSpPr>
        <p:spPr>
          <a:xfrm>
            <a:off x="7092315" y="1891665"/>
            <a:ext cx="1363345" cy="103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前端交互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后端数据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原型布局实现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优化ui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搜索功能实现</a:t>
            </a:r>
            <a:endParaRPr lang="zh-CN" altLang="en-US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</p:txBody>
      </p:sp>
      <p:sp>
        <p:nvSpPr>
          <p:cNvPr id="2643" name="Google Shape;2643;p59"/>
          <p:cNvSpPr txBox="1"/>
          <p:nvPr/>
        </p:nvSpPr>
        <p:spPr>
          <a:xfrm>
            <a:off x="713100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  <a:cs typeface="Orbitron"/>
                <a:sym typeface="Orbitron"/>
              </a:rPr>
              <a:t>熊伟峰</a:t>
            </a:r>
            <a:endParaRPr lang="zh-CN" altLang="en-US" sz="2000" b="1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  <a:cs typeface="Orbitron"/>
              <a:sym typeface="Orbitron"/>
            </a:endParaRPr>
          </a:p>
        </p:txBody>
      </p:sp>
      <p:sp>
        <p:nvSpPr>
          <p:cNvPr id="2644" name="Google Shape;2644;p59"/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2000" b="1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  <a:cs typeface="Orbitron"/>
                <a:sym typeface="Orbitron"/>
              </a:rPr>
              <a:t>陈子健</a:t>
            </a:r>
            <a:endParaRPr lang="zh-CN" altLang="en-US" sz="2000" b="1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  <a:cs typeface="Orbitron"/>
              <a:sym typeface="Orbitron"/>
            </a:endParaRPr>
          </a:p>
        </p:txBody>
      </p:sp>
      <p:sp>
        <p:nvSpPr>
          <p:cNvPr id="2645" name="Google Shape;2645;p59"/>
          <p:cNvSpPr txBox="1"/>
          <p:nvPr/>
        </p:nvSpPr>
        <p:spPr>
          <a:xfrm>
            <a:off x="7068185" y="3651885"/>
            <a:ext cx="1363345" cy="90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录屏展示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原型布局实现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后端数据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页面美化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  <a:p>
            <a:pPr marL="0" lvl="0" algn="l" rtl="0"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GB">
                <a:solidFill>
                  <a:schemeClr val="dk1"/>
                </a:solidFill>
                <a:latin typeface="汉仪刚艺体-95简" panose="00020600040101010101" charset="-122"/>
                <a:ea typeface="汉仪刚艺体-95简" panose="00020600040101010101" charset="-122"/>
                <a:cs typeface="汉仪刚艺体-95简" panose="00020600040101010101" charset="-122"/>
                <a:sym typeface="Archivo"/>
              </a:rPr>
              <a:t>部分功能实现</a:t>
            </a:r>
            <a:endParaRPr lang="zh-CN" altLang="en-GB">
              <a:solidFill>
                <a:schemeClr val="dk1"/>
              </a:solidFill>
              <a:latin typeface="汉仪刚艺体-95简" panose="00020600040101010101" charset="-122"/>
              <a:ea typeface="汉仪刚艺体-95简" panose="00020600040101010101" charset="-122"/>
              <a:cs typeface="汉仪刚艺体-95简" panose="00020600040101010101" charset="-122"/>
              <a:sym typeface="Archivo"/>
            </a:endParaRPr>
          </a:p>
        </p:txBody>
      </p:sp>
      <p:grpSp>
        <p:nvGrpSpPr>
          <p:cNvPr id="2646" name="Google Shape;2646;p59"/>
          <p:cNvGrpSpPr/>
          <p:nvPr/>
        </p:nvGrpSpPr>
        <p:grpSpPr>
          <a:xfrm>
            <a:off x="2670463" y="1408650"/>
            <a:ext cx="3884395" cy="3814120"/>
            <a:chOff x="2822863" y="1408650"/>
            <a:chExt cx="3884395" cy="3814120"/>
          </a:xfrm>
        </p:grpSpPr>
        <p:sp>
          <p:nvSpPr>
            <p:cNvPr id="2647" name="Google Shape;2647;p59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63" name="Google Shape;2663;p59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64" name="Google Shape;2664;p59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5" name="Google Shape;2665;p59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6" name="Google Shape;2666;p59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7" name="Google Shape;2667;p59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8" name="Google Shape;2668;p59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9" name="Google Shape;2669;p59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0" name="Google Shape;2670;p59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1" name="Google Shape;2671;p59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2" name="Google Shape;2672;p59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3" name="Google Shape;2673;p59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74" name="Google Shape;2674;p59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75" name="Google Shape;2675;p59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6" name="Google Shape;2676;p59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7" name="Google Shape;2677;p59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8" name="Google Shape;2678;p59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9" name="Google Shape;2679;p59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0" name="Google Shape;2680;p59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1" name="Google Shape;2681;p59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2" name="Google Shape;2682;p59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3" name="Google Shape;2683;p59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4" name="Google Shape;2684;p59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6" name="Google Shape;2686;p59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8" name="Google Shape;2688;p59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0" name="Google Shape;2690;p59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2" name="Google Shape;2692;p59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3" name="Google Shape;2693;p59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4" name="Google Shape;2694;p59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95" name="Google Shape;2695;p59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96" name="Google Shape;2696;p59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7" name="Google Shape;2697;p59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8" name="Google Shape;2698;p59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9" name="Google Shape;2699;p59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0" name="Google Shape;2700;p59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701" name="Google Shape;2701;p59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702" name="Google Shape;2702;p59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3" name="Google Shape;2703;p59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4" name="Google Shape;2704;p59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5" name="Google Shape;2705;p59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06" name="Google Shape;2706;p59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707" name="Google Shape;2707;p59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792" name="Google Shape;2792;p59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5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4" name="Google Shape;2794;p5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5" name="Google Shape;2795;p5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6" name="Google Shape;2796;p5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7" name="Google Shape;2797;p5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8" name="Google Shape;2798;p5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99" name="Google Shape;2799;p5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cxnSp>
        <p:nvCxnSpPr>
          <p:cNvPr id="2800" name="Google Shape;2800;p59"/>
          <p:cNvCxnSpPr>
            <a:stCxn id="2641" idx="1"/>
          </p:cNvCxnSpPr>
          <p:nvPr/>
        </p:nvCxnSpPr>
        <p:spPr>
          <a:xfrm flipH="1">
            <a:off x="5739405" y="1701475"/>
            <a:ext cx="1328700" cy="56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1" name="Google Shape;2801;p59"/>
          <p:cNvCxnSpPr>
            <a:stCxn id="2639" idx="3"/>
          </p:cNvCxnSpPr>
          <p:nvPr/>
        </p:nvCxnSpPr>
        <p:spPr>
          <a:xfrm>
            <a:off x="2076300" y="1701475"/>
            <a:ext cx="1454100" cy="74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2" name="Google Shape;2802;p59"/>
          <p:cNvCxnSpPr>
            <a:stCxn id="2643" idx="3"/>
          </p:cNvCxnSpPr>
          <p:nvPr/>
        </p:nvCxnSpPr>
        <p:spPr>
          <a:xfrm>
            <a:off x="2076300" y="3393275"/>
            <a:ext cx="1013700" cy="5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3" name="Google Shape;2803;p59"/>
          <p:cNvCxnSpPr>
            <a:stCxn id="2644" idx="1"/>
          </p:cNvCxnSpPr>
          <p:nvPr/>
        </p:nvCxnSpPr>
        <p:spPr>
          <a:xfrm flipH="1">
            <a:off x="6542805" y="3393275"/>
            <a:ext cx="525300" cy="40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230608022247-modified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636010" y="1131570"/>
            <a:ext cx="1864995" cy="1864995"/>
          </a:xfrm>
          <a:prstGeom prst="rect">
            <a:avLst/>
          </a:prstGeom>
          <a:effectLst>
            <a:glow rad="101600">
              <a:schemeClr val="accent5">
                <a:satMod val="175000"/>
                <a:alpha val="50000"/>
              </a:schemeClr>
            </a:glow>
            <a:reflection blurRad="88900" stA="90000" endA="295" endPos="92000" dir="5400000" sy="-100000" algn="bl" rotWithShape="0"/>
            <a:softEdge rad="31750"/>
          </a:effectLst>
        </p:spPr>
      </p:pic>
      <p:sp>
        <p:nvSpPr>
          <p:cNvPr id="2002" name="Google Shape;2002;p46" descr="7b0a2020202022776f7264617274223a20227b5c2269645c223a32303230313437322c5c227469645c223a31333438307d220a7d0a"/>
          <p:cNvSpPr txBox="1"/>
          <p:nvPr>
            <p:ph type="title"/>
          </p:nvPr>
        </p:nvSpPr>
        <p:spPr>
          <a:xfrm>
            <a:off x="1115695" y="2427605"/>
            <a:ext cx="6807835" cy="123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Font typeface="Archivo Light"/>
              <a:buNone/>
            </a:pPr>
            <a:r>
              <a:rPr lang="en-US" altLang="en-GB" sz="11500">
                <a:ln w="14748">
                  <a:gradFill>
                    <a:gsLst>
                      <a:gs pos="12000">
                        <a:srgbClr val="024A5C"/>
                      </a:gs>
                      <a:gs pos="100000">
                        <a:srgbClr val="84DDF6"/>
                      </a:gs>
                    </a:gsLst>
                    <a:lin ang="13980000" scaled="1"/>
                  </a:gradFill>
                </a:ln>
                <a:blipFill>
                  <a:blip r:embed="rId4"/>
                  <a:stretch>
                    <a:fillRect/>
                  </a:stretch>
                </a:blipFill>
                <a:effectLst>
                  <a:glow rad="29497">
                    <a:srgbClr val="4BF2F9">
                      <a:alpha val="40000"/>
                    </a:srgbClr>
                  </a:glow>
                  <a:outerShdw blurRad="23597" dist="50800" dir="600000" algn="ctr" rotWithShape="0">
                    <a:srgbClr val="23B5DC">
                      <a:alpha val="43000"/>
                    </a:srgbClr>
                  </a:outerShdw>
                  <a:reflection blurRad="2950" stA="50000" endA="300" endPos="50000" dist="29997" dir="5400000" sy="-100000" algn="bl" rotWithShape="0"/>
                </a:effectLst>
                <a:latin typeface="汉仪黑方简" panose="00020600040101010101" charset="-122"/>
                <a:ea typeface="汉仪黑方简" panose="00020600040101010101" charset="-122"/>
                <a:cs typeface="Segoe UI Black" panose="020B0A02040204020203" charset="0"/>
              </a:rPr>
              <a:t>Thanks</a:t>
            </a:r>
            <a:endParaRPr lang="en-US" altLang="en-GB" sz="11500">
              <a:ln w="14748">
                <a:gradFill>
                  <a:gsLst>
                    <a:gs pos="12000">
                      <a:srgbClr val="024A5C"/>
                    </a:gs>
                    <a:gs pos="100000">
                      <a:srgbClr val="84DDF6"/>
                    </a:gs>
                  </a:gsLst>
                  <a:lin ang="13980000" scaled="1"/>
                </a:gradFill>
              </a:ln>
              <a:blipFill>
                <a:blip r:embed="rId4"/>
                <a:stretch>
                  <a:fillRect/>
                </a:stretch>
              </a:blipFill>
              <a:effectLst>
                <a:glow rad="29497">
                  <a:srgbClr val="4BF2F9">
                    <a:alpha val="40000"/>
                  </a:srgbClr>
                </a:glow>
                <a:outerShdw blurRad="23597" dist="50800" dir="600000" algn="ctr" rotWithShape="0">
                  <a:srgbClr val="23B5DC">
                    <a:alpha val="43000"/>
                  </a:srgbClr>
                </a:outerShdw>
                <a:reflection blurRad="2950" stA="50000" endA="300" endPos="50000" dist="29997" dir="5400000" sy="-100000" algn="bl" rotWithShape="0"/>
              </a:effectLst>
              <a:latin typeface="汉仪黑方简" panose="00020600040101010101" charset="-122"/>
              <a:ea typeface="汉仪黑方简" panose="00020600040101010101" charset="-122"/>
              <a:cs typeface="Segoe UI Black" panose="020B0A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38"/>
          <p:cNvGrpSpPr/>
          <p:nvPr/>
        </p:nvGrpSpPr>
        <p:grpSpPr>
          <a:xfrm>
            <a:off x="592213" y="4208056"/>
            <a:ext cx="1021756" cy="332094"/>
            <a:chOff x="7289663" y="3996131"/>
            <a:chExt cx="1021756" cy="332094"/>
          </a:xfrm>
        </p:grpSpPr>
        <p:sp>
          <p:nvSpPr>
            <p:cNvPr id="1567" name="Google Shape;1567;p38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38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38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38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38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75" name="Google Shape;1575;p38"/>
          <p:cNvSpPr txBox="1"/>
          <p:nvPr>
            <p:ph type="title"/>
          </p:nvPr>
        </p:nvSpPr>
        <p:spPr>
          <a:xfrm>
            <a:off x="539745" y="1678703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Font typeface="Archivo Light"/>
              <a:buNone/>
            </a:pPr>
            <a:r>
              <a:rPr lang="en-US" altLang="en-GB" sz="4400" b="0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</a:rPr>
              <a:t>Difficulty and effort of app development</a:t>
            </a:r>
            <a:endParaRPr lang="en-US" altLang="en-GB" sz="4400" b="0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</a:endParaRPr>
          </a:p>
        </p:txBody>
      </p:sp>
      <p:sp>
        <p:nvSpPr>
          <p:cNvPr id="1576" name="Google Shape;1576;p38"/>
          <p:cNvSpPr txBox="1"/>
          <p:nvPr>
            <p:ph type="subTitle" idx="1"/>
          </p:nvPr>
        </p:nvSpPr>
        <p:spPr>
          <a:xfrm>
            <a:off x="827405" y="2931795"/>
            <a:ext cx="2982595" cy="777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400">
                <a:latin typeface="Segoe UI Black" panose="020B0A02040204020203" charset="0"/>
                <a:cs typeface="Segoe UI Black" panose="020B0A02040204020203" charset="0"/>
              </a:rPr>
              <a:t>Our work for the meme guide</a:t>
            </a:r>
            <a:endParaRPr lang="en-US" altLang="en-GB" sz="1400"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581" name="Google Shape;1581;p38"/>
          <p:cNvGrpSpPr/>
          <p:nvPr/>
        </p:nvGrpSpPr>
        <p:grpSpPr>
          <a:xfrm>
            <a:off x="4640956" y="3990197"/>
            <a:ext cx="749797" cy="717499"/>
            <a:chOff x="7847861" y="3178722"/>
            <a:chExt cx="749797" cy="717499"/>
          </a:xfrm>
        </p:grpSpPr>
        <p:sp>
          <p:nvSpPr>
            <p:cNvPr id="1582" name="Google Shape;1582;p38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38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38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38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38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 descr="微信图片_20230608022247-modifie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48170" y="843280"/>
            <a:ext cx="2176145" cy="2176145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42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</a:rPr>
              <a:t>首页</a:t>
            </a:r>
            <a:endParaRPr lang="zh-CN" altLang="en-US"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795" name="Google Shape;1795;p42"/>
          <p:cNvSpPr txBox="1"/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Using RecyclerView, we created this homepage. It contains a search bar, an advertising window, a card list, and a navigation bar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3707890" y="347589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主页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15695" y="123190"/>
            <a:ext cx="2386330" cy="4839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19885" y="200025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862" name="Google Shape;7862;p76"/>
          <p:cNvGrpSpPr/>
          <p:nvPr/>
        </p:nvGrpSpPr>
        <p:grpSpPr>
          <a:xfrm>
            <a:off x="5652203" y="1875063"/>
            <a:ext cx="238531" cy="339253"/>
            <a:chOff x="3342725" y="2620775"/>
            <a:chExt cx="338775" cy="481825"/>
          </a:xfrm>
          <a:solidFill>
            <a:schemeClr val="tx1"/>
          </a:solidFill>
        </p:grpSpPr>
        <p:sp>
          <p:nvSpPr>
            <p:cNvPr id="7863" name="Google Shape;7863;p76"/>
            <p:cNvSpPr/>
            <p:nvPr>
              <p:custDataLst>
                <p:tags r:id="rId4"/>
              </p:custDataLst>
            </p:nvPr>
          </p:nvSpPr>
          <p:spPr>
            <a:xfrm>
              <a:off x="3342725" y="2620775"/>
              <a:ext cx="338775" cy="56475"/>
            </a:xfrm>
            <a:custGeom>
              <a:avLst/>
              <a:gdLst/>
              <a:ahLst/>
              <a:cxnLst/>
              <a:rect l="l" t="t" r="r" b="b"/>
              <a:pathLst>
                <a:path w="13551" h="2259" extrusionOk="0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4" name="Google Shape;7864;p76"/>
            <p:cNvSpPr/>
            <p:nvPr>
              <p:custDataLst>
                <p:tags r:id="rId5"/>
              </p:custDataLst>
            </p:nvPr>
          </p:nvSpPr>
          <p:spPr>
            <a:xfrm>
              <a:off x="3342725" y="2705450"/>
              <a:ext cx="338775" cy="284225"/>
            </a:xfrm>
            <a:custGeom>
              <a:avLst/>
              <a:gdLst/>
              <a:ahLst/>
              <a:cxnLst/>
              <a:rect l="l" t="t" r="r" b="b"/>
              <a:pathLst>
                <a:path w="13551" h="11369" extrusionOk="0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65" name="Google Shape;7865;p76"/>
            <p:cNvSpPr/>
            <p:nvPr>
              <p:custDataLst>
                <p:tags r:id="rId6"/>
              </p:custDataLst>
            </p:nvPr>
          </p:nvSpPr>
          <p:spPr>
            <a:xfrm>
              <a:off x="3342725" y="3017875"/>
              <a:ext cx="338775" cy="84725"/>
            </a:xfrm>
            <a:custGeom>
              <a:avLst/>
              <a:gdLst/>
              <a:ahLst/>
              <a:cxnLst/>
              <a:rect l="l" t="t" r="r" b="b"/>
              <a:pathLst>
                <a:path w="13551" h="3389" extrusionOk="0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3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</a:rPr>
              <a:t>搜索页</a:t>
            </a:r>
            <a:endParaRPr lang="zh-CN" altLang="en-US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815" name="Google Shape;1815;p43"/>
          <p:cNvSpPr txBox="1"/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Here users can search for the memes they want to know, and also we will give some search recommendations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16" name="Google Shape;1816;p43"/>
          <p:cNvSpPr/>
          <p:nvPr/>
        </p:nvSpPr>
        <p:spPr>
          <a:xfrm>
            <a:off x="8388314" y="3579371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17" name="Google Shape;1817;p43"/>
          <p:cNvGrpSpPr/>
          <p:nvPr/>
        </p:nvGrpSpPr>
        <p:grpSpPr>
          <a:xfrm>
            <a:off x="5459112" y="1399762"/>
            <a:ext cx="609540" cy="583574"/>
            <a:chOff x="3105300" y="593625"/>
            <a:chExt cx="256800" cy="245850"/>
          </a:xfrm>
        </p:grpSpPr>
        <p:sp>
          <p:nvSpPr>
            <p:cNvPr id="1818" name="Google Shape;1818;p4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83" name="Google Shape;10483;p82"/>
          <p:cNvGrpSpPr/>
          <p:nvPr/>
        </p:nvGrpSpPr>
        <p:grpSpPr>
          <a:xfrm>
            <a:off x="2753320" y="1806377"/>
            <a:ext cx="421927" cy="419371"/>
            <a:chOff x="-6689825" y="3992050"/>
            <a:chExt cx="293025" cy="291250"/>
          </a:xfrm>
          <a:solidFill>
            <a:srgbClr val="92F7FF"/>
          </a:solidFill>
        </p:grpSpPr>
        <p:sp>
          <p:nvSpPr>
            <p:cNvPr id="10484" name="Google Shape;10484;p82"/>
            <p:cNvSpPr/>
            <p:nvPr>
              <p:custDataLst>
                <p:tags r:id="rId1"/>
              </p:custDataLst>
            </p:nvPr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" name="Google Shape;10485;p82"/>
            <p:cNvSpPr/>
            <p:nvPr>
              <p:custDataLst>
                <p:tags r:id="rId2"/>
              </p:custDataLst>
            </p:nvPr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" name="Google Shape;10486;p82"/>
            <p:cNvSpPr/>
            <p:nvPr>
              <p:custDataLst>
                <p:tags r:id="rId3"/>
              </p:custDataLst>
            </p:nvPr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" name="Google Shape;10487;p82"/>
            <p:cNvSpPr/>
            <p:nvPr>
              <p:custDataLst>
                <p:tags r:id="rId4"/>
              </p:custDataLst>
            </p:nvPr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" name="Google Shape;10488;p82"/>
            <p:cNvSpPr/>
            <p:nvPr>
              <p:custDataLst>
                <p:tags r:id="rId5"/>
              </p:custDataLst>
            </p:nvPr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" name="Google Shape;10489;p82"/>
            <p:cNvSpPr/>
            <p:nvPr>
              <p:custDataLst>
                <p:tags r:id="rId6"/>
              </p:custDataLst>
            </p:nvPr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" name="Google Shape;10490;p82"/>
            <p:cNvSpPr/>
            <p:nvPr>
              <p:custDataLst>
                <p:tags r:id="rId7"/>
              </p:custDataLst>
            </p:nvPr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1" name="Google Shape;10491;p82"/>
            <p:cNvSpPr/>
            <p:nvPr>
              <p:custDataLst>
                <p:tags r:id="rId8"/>
              </p:custDataLst>
            </p:nvPr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2" name="Google Shape;10492;p82"/>
            <p:cNvSpPr/>
            <p:nvPr>
              <p:custDataLst>
                <p:tags r:id="rId9"/>
              </p:custDataLst>
            </p:nvPr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3" name="Google Shape;10493;p82"/>
            <p:cNvSpPr/>
            <p:nvPr>
              <p:custDataLst>
                <p:tags r:id="rId10"/>
              </p:custDataLst>
            </p:nvPr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4" name="Google Shape;10494;p82"/>
            <p:cNvSpPr/>
            <p:nvPr>
              <p:custDataLst>
                <p:tags r:id="rId11"/>
              </p:custDataLst>
            </p:nvPr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5" name="Google Shape;10495;p82"/>
            <p:cNvSpPr/>
            <p:nvPr>
              <p:custDataLst>
                <p:tags r:id="rId12"/>
              </p:custDataLst>
            </p:nvPr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搜索页展示">
            <a:hlinkClick r:id="" action="ppaction://media"/>
          </p:cNvPr>
          <p:cNvPicPr/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860290" y="123190"/>
            <a:ext cx="2414270" cy="495173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16"/>
            </p:custDataLst>
          </p:nvPr>
        </p:nvSpPr>
        <p:spPr>
          <a:xfrm>
            <a:off x="5436235" y="267335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41"/>
          <p:cNvSpPr txBox="1"/>
          <p:nvPr>
            <p:ph type="title"/>
          </p:nvPr>
        </p:nvSpPr>
        <p:spPr>
          <a:xfrm>
            <a:off x="683895" y="1995805"/>
            <a:ext cx="2189480" cy="49276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</a:rPr>
              <a:t>发现页</a:t>
            </a:r>
            <a:endParaRPr lang="zh-CN" altLang="en-US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7592961" y="3645712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发现页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44390" y="195580"/>
            <a:ext cx="2380615" cy="492506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147945" y="267335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3895" y="2643505"/>
            <a:ext cx="366966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algn="l" rtl="0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None/>
            </a:pPr>
            <a:r>
              <a:rPr lang="en-US" altLang="en-GB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  <a:sym typeface="+mn-ea"/>
              </a:rPr>
              <a:t>On this page, we want to give users a platform to interact with others, and if someone is confused about a meme, he/she can post a forum here for others to answer</a:t>
            </a:r>
            <a:endParaRPr lang="en-US" altLang="en-GB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  <a:sym typeface="+mn-ea"/>
            </a:endParaRPr>
          </a:p>
        </p:txBody>
      </p:sp>
      <p:grpSp>
        <p:nvGrpSpPr>
          <p:cNvPr id="10606" name="Google Shape;10606;p82"/>
          <p:cNvGrpSpPr/>
          <p:nvPr/>
        </p:nvGrpSpPr>
        <p:grpSpPr>
          <a:xfrm>
            <a:off x="2127047" y="1960535"/>
            <a:ext cx="423079" cy="419659"/>
            <a:chOff x="-2310650" y="3958175"/>
            <a:chExt cx="293825" cy="291450"/>
          </a:xfrm>
          <a:solidFill>
            <a:srgbClr val="92F7FF"/>
          </a:solidFill>
        </p:grpSpPr>
        <p:sp>
          <p:nvSpPr>
            <p:cNvPr id="10607" name="Google Shape;10607;p82"/>
            <p:cNvSpPr/>
            <p:nvPr>
              <p:custDataLst>
                <p:tags r:id="rId5"/>
              </p:custDataLst>
            </p:nvPr>
          </p:nvSpPr>
          <p:spPr>
            <a:xfrm>
              <a:off x="-2310650" y="3958175"/>
              <a:ext cx="185925" cy="118950"/>
            </a:xfrm>
            <a:custGeom>
              <a:avLst/>
              <a:gdLst/>
              <a:ahLst/>
              <a:cxnLst/>
              <a:rect l="l" t="t" r="r" b="b"/>
              <a:pathLst>
                <a:path w="7437" h="4758" extrusionOk="0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8" name="Google Shape;10608;p82"/>
            <p:cNvSpPr/>
            <p:nvPr>
              <p:custDataLst>
                <p:tags r:id="rId6"/>
              </p:custDataLst>
            </p:nvPr>
          </p:nvSpPr>
          <p:spPr>
            <a:xfrm>
              <a:off x="-2309075" y="3992050"/>
              <a:ext cx="292250" cy="257575"/>
            </a:xfrm>
            <a:custGeom>
              <a:avLst/>
              <a:gdLst/>
              <a:ahLst/>
              <a:cxnLst/>
              <a:rect l="l" t="t" r="r" b="b"/>
              <a:pathLst>
                <a:path w="11690" h="10303" extrusionOk="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3"/>
          <p:cNvSpPr txBox="1"/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</a:rPr>
              <a:t>站内信</a:t>
            </a:r>
            <a:endParaRPr lang="en-US" altLang="zh-CN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815" name="Google Shape;1815;p43"/>
          <p:cNvSpPr txBox="1"/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This is the page where users can chat with there subscribers and friends, our official announcement will also be published here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sp>
        <p:nvSpPr>
          <p:cNvPr id="1816" name="Google Shape;1816;p43"/>
          <p:cNvSpPr/>
          <p:nvPr/>
        </p:nvSpPr>
        <p:spPr>
          <a:xfrm>
            <a:off x="8388314" y="3579371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817" name="Google Shape;1817;p43"/>
          <p:cNvGrpSpPr/>
          <p:nvPr/>
        </p:nvGrpSpPr>
        <p:grpSpPr>
          <a:xfrm>
            <a:off x="5459112" y="1399762"/>
            <a:ext cx="609540" cy="583574"/>
            <a:chOff x="3105300" y="593625"/>
            <a:chExt cx="256800" cy="245850"/>
          </a:xfrm>
        </p:grpSpPr>
        <p:sp>
          <p:nvSpPr>
            <p:cNvPr id="1818" name="Google Shape;1818;p4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89600" y="123190"/>
            <a:ext cx="2374900" cy="4940935"/>
          </a:xfrm>
          <a:prstGeom prst="rect">
            <a:avLst/>
          </a:prstGeom>
        </p:spPr>
      </p:pic>
      <p:grpSp>
        <p:nvGrpSpPr>
          <p:cNvPr id="10521" name="Google Shape;10521;p82"/>
          <p:cNvGrpSpPr/>
          <p:nvPr/>
        </p:nvGrpSpPr>
        <p:grpSpPr>
          <a:xfrm>
            <a:off x="2750436" y="1917816"/>
            <a:ext cx="421927" cy="297195"/>
            <a:chOff x="-1199300" y="3279250"/>
            <a:chExt cx="293025" cy="206400"/>
          </a:xfrm>
          <a:solidFill>
            <a:srgbClr val="92F7FF"/>
          </a:solidFill>
        </p:grpSpPr>
        <p:sp>
          <p:nvSpPr>
            <p:cNvPr id="10522" name="Google Shape;10522;p82"/>
            <p:cNvSpPr/>
            <p:nvPr>
              <p:custDataLst>
                <p:tags r:id="rId3"/>
              </p:custDataLst>
            </p:nvPr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3" name="Google Shape;10523;p82"/>
            <p:cNvSpPr/>
            <p:nvPr>
              <p:custDataLst>
                <p:tags r:id="rId4"/>
              </p:custDataLst>
            </p:nvPr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4" name="Google Shape;10524;p82"/>
            <p:cNvSpPr/>
            <p:nvPr>
              <p:custDataLst>
                <p:tags r:id="rId5"/>
              </p:custDataLst>
            </p:nvPr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5" name="Google Shape;10525;p82"/>
            <p:cNvSpPr/>
            <p:nvPr>
              <p:custDataLst>
                <p:tags r:id="rId6"/>
              </p:custDataLst>
            </p:nvPr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个人页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21740" y="123190"/>
            <a:ext cx="2361565" cy="4907280"/>
          </a:xfrm>
          <a:prstGeom prst="rect">
            <a:avLst/>
          </a:prstGeom>
        </p:spPr>
      </p:pic>
      <p:sp>
        <p:nvSpPr>
          <p:cNvPr id="1794" name="Google Shape;1794;p42"/>
          <p:cNvSpPr txBox="1"/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汉仪黑方简" panose="00020600040101010101" charset="-122"/>
                <a:ea typeface="汉仪黑方简" panose="00020600040101010101" charset="-122"/>
              </a:rPr>
              <a:t>个人页</a:t>
            </a:r>
            <a:endParaRPr lang="zh-CN" altLang="en-US"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795" name="Google Shape;1795;p42"/>
          <p:cNvSpPr txBox="1"/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Segoe UI Black" panose="020B0A02040204020203" charset="0"/>
                <a:cs typeface="Segoe UI Black" panose="020B0A02040204020203" charset="0"/>
              </a:rPr>
              <a:t>Using RecyclerView, we created this homepage. It contains a search bar, an advertising window, a card list, and a navigation bar</a:t>
            </a:r>
            <a:endParaRPr lang="en-US" altLang="en-GB">
              <a:latin typeface="Segoe UI Black" panose="020B0A02040204020203" charset="0"/>
              <a:cs typeface="Segoe UI Black" panose="020B0A02040204020203" charset="0"/>
            </a:endParaRPr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3707890" y="347589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矩形 3"/>
          <p:cNvSpPr/>
          <p:nvPr/>
        </p:nvSpPr>
        <p:spPr>
          <a:xfrm>
            <a:off x="1691640" y="267335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287" name="Google Shape;9287;p79"/>
          <p:cNvGrpSpPr/>
          <p:nvPr/>
        </p:nvGrpSpPr>
        <p:grpSpPr>
          <a:xfrm>
            <a:off x="5970964" y="1872641"/>
            <a:ext cx="314662" cy="358999"/>
            <a:chOff x="-55576850" y="3198125"/>
            <a:chExt cx="279625" cy="319025"/>
          </a:xfrm>
          <a:solidFill>
            <a:srgbClr val="92F7FF"/>
          </a:solidFill>
        </p:grpSpPr>
        <p:sp>
          <p:nvSpPr>
            <p:cNvPr id="9288" name="Google Shape;9288;p79"/>
            <p:cNvSpPr/>
            <p:nvPr>
              <p:custDataLst>
                <p:tags r:id="rId4"/>
              </p:custDataLst>
            </p:nvPr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9" name="Google Shape;9289;p79"/>
            <p:cNvSpPr/>
            <p:nvPr>
              <p:custDataLst>
                <p:tags r:id="rId5"/>
              </p:custDataLst>
            </p:nvPr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0" name="Google Shape;9290;p79"/>
            <p:cNvSpPr/>
            <p:nvPr>
              <p:custDataLst>
                <p:tags r:id="rId6"/>
              </p:custDataLst>
            </p:nvPr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1" name="Google Shape;9291;p79"/>
            <p:cNvSpPr/>
            <p:nvPr>
              <p:custDataLst>
                <p:tags r:id="rId7"/>
              </p:custDataLst>
            </p:nvPr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帖子发布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60290" y="107950"/>
            <a:ext cx="2255520" cy="4927600"/>
          </a:xfrm>
          <a:prstGeom prst="rect">
            <a:avLst/>
          </a:prstGeom>
        </p:spPr>
      </p:pic>
      <p:sp>
        <p:nvSpPr>
          <p:cNvPr id="1769" name="Google Shape;1769;p41"/>
          <p:cNvSpPr txBox="1"/>
          <p:nvPr>
            <p:ph type="title"/>
          </p:nvPr>
        </p:nvSpPr>
        <p:spPr>
          <a:xfrm>
            <a:off x="683895" y="1995805"/>
            <a:ext cx="2189480" cy="492760"/>
          </a:xfrm>
          <a:prstGeom prst="rect">
            <a:avLst/>
          </a:prstGeom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accent1"/>
                </a:solidFill>
                <a:latin typeface="汉仪黑方简" panose="00020600040101010101" charset="-122"/>
                <a:ea typeface="汉仪黑方简" panose="00020600040101010101" charset="-122"/>
              </a:rPr>
              <a:t>发布页</a:t>
            </a:r>
            <a:endParaRPr lang="zh-CN" altLang="en-US">
              <a:solidFill>
                <a:schemeClr val="accent1"/>
              </a:solidFill>
              <a:latin typeface="汉仪黑方简" panose="00020600040101010101" charset="-122"/>
              <a:ea typeface="汉仪黑方简" panose="00020600040101010101" charset="-122"/>
            </a:endParaRPr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8024761" y="4205782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84" name="Google Shape;1784;p41"/>
          <p:cNvGrpSpPr/>
          <p:nvPr/>
        </p:nvGrpSpPr>
        <p:grpSpPr>
          <a:xfrm>
            <a:off x="3246475" y="384950"/>
            <a:ext cx="730550" cy="554600"/>
            <a:chOff x="-4813275" y="4164250"/>
            <a:chExt cx="730550" cy="554600"/>
          </a:xfrm>
        </p:grpSpPr>
        <p:sp>
          <p:nvSpPr>
            <p:cNvPr id="1785" name="Google Shape;1785;p41"/>
            <p:cNvSpPr/>
            <p:nvPr/>
          </p:nvSpPr>
          <p:spPr>
            <a:xfrm>
              <a:off x="-4813275" y="4215950"/>
              <a:ext cx="676350" cy="502900"/>
            </a:xfrm>
            <a:custGeom>
              <a:avLst/>
              <a:gdLst/>
              <a:ahLst/>
              <a:cxnLst/>
              <a:rect l="l" t="t" r="r" b="b"/>
              <a:pathLst>
                <a:path w="27054" h="20116" extrusionOk="0">
                  <a:moveTo>
                    <a:pt x="4104" y="1"/>
                  </a:moveTo>
                  <a:cubicBezTo>
                    <a:pt x="1835" y="1"/>
                    <a:pt x="1" y="1836"/>
                    <a:pt x="1" y="4104"/>
                  </a:cubicBezTo>
                  <a:lnTo>
                    <a:pt x="1" y="16012"/>
                  </a:lnTo>
                  <a:cubicBezTo>
                    <a:pt x="1" y="18281"/>
                    <a:pt x="1835" y="20115"/>
                    <a:pt x="4104" y="20115"/>
                  </a:cubicBezTo>
                  <a:lnTo>
                    <a:pt x="22951" y="20115"/>
                  </a:lnTo>
                  <a:cubicBezTo>
                    <a:pt x="25219" y="20115"/>
                    <a:pt x="27054" y="18281"/>
                    <a:pt x="27020" y="16012"/>
                  </a:cubicBezTo>
                  <a:lnTo>
                    <a:pt x="27020" y="4104"/>
                  </a:lnTo>
                  <a:cubicBezTo>
                    <a:pt x="27020" y="1836"/>
                    <a:pt x="25186" y="1"/>
                    <a:pt x="229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-4758225" y="4164250"/>
              <a:ext cx="675500" cy="502050"/>
            </a:xfrm>
            <a:custGeom>
              <a:avLst/>
              <a:gdLst/>
              <a:ahLst/>
              <a:cxnLst/>
              <a:rect l="l" t="t" r="r" b="b"/>
              <a:pathLst>
                <a:path w="27020" h="20082" extrusionOk="0">
                  <a:moveTo>
                    <a:pt x="4103" y="1"/>
                  </a:moveTo>
                  <a:cubicBezTo>
                    <a:pt x="1835" y="1"/>
                    <a:pt x="0" y="1835"/>
                    <a:pt x="0" y="4070"/>
                  </a:cubicBezTo>
                  <a:lnTo>
                    <a:pt x="0" y="16012"/>
                  </a:lnTo>
                  <a:cubicBezTo>
                    <a:pt x="0" y="18247"/>
                    <a:pt x="1835" y="20082"/>
                    <a:pt x="4103" y="20082"/>
                  </a:cubicBezTo>
                  <a:lnTo>
                    <a:pt x="22950" y="20082"/>
                  </a:lnTo>
                  <a:cubicBezTo>
                    <a:pt x="25185" y="20082"/>
                    <a:pt x="27020" y="18247"/>
                    <a:pt x="27020" y="16012"/>
                  </a:cubicBezTo>
                  <a:lnTo>
                    <a:pt x="27020" y="4070"/>
                  </a:lnTo>
                  <a:cubicBezTo>
                    <a:pt x="27020" y="1802"/>
                    <a:pt x="25185" y="1"/>
                    <a:pt x="229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-4558075" y="4261950"/>
              <a:ext cx="281875" cy="306175"/>
            </a:xfrm>
            <a:custGeom>
              <a:avLst/>
              <a:gdLst/>
              <a:ahLst/>
              <a:cxnLst/>
              <a:rect l="l" t="t" r="r" b="b"/>
              <a:pathLst>
                <a:path w="11275" h="12247" extrusionOk="0">
                  <a:moveTo>
                    <a:pt x="1548" y="0"/>
                  </a:moveTo>
                  <a:cubicBezTo>
                    <a:pt x="739" y="0"/>
                    <a:pt x="0" y="639"/>
                    <a:pt x="0" y="1530"/>
                  </a:cubicBezTo>
                  <a:lnTo>
                    <a:pt x="0" y="10703"/>
                  </a:lnTo>
                  <a:cubicBezTo>
                    <a:pt x="0" y="11591"/>
                    <a:pt x="752" y="12247"/>
                    <a:pt x="1552" y="12247"/>
                  </a:cubicBezTo>
                  <a:cubicBezTo>
                    <a:pt x="1804" y="12247"/>
                    <a:pt x="2062" y="12182"/>
                    <a:pt x="2302" y="12038"/>
                  </a:cubicBezTo>
                  <a:lnTo>
                    <a:pt x="10274" y="7468"/>
                  </a:lnTo>
                  <a:cubicBezTo>
                    <a:pt x="11275" y="6834"/>
                    <a:pt x="11275" y="5366"/>
                    <a:pt x="10274" y="4799"/>
                  </a:cubicBezTo>
                  <a:lnTo>
                    <a:pt x="2302" y="196"/>
                  </a:lnTo>
                  <a:cubicBezTo>
                    <a:pt x="2057" y="62"/>
                    <a:pt x="1799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5292090" y="199390"/>
            <a:ext cx="1444625" cy="28829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3895" y="2643505"/>
            <a:ext cx="36696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algn="l" rtl="0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None/>
            </a:pPr>
            <a:r>
              <a:rPr lang="en-US" altLang="en-GB">
                <a:solidFill>
                  <a:schemeClr val="dk1"/>
                </a:solidFill>
                <a:latin typeface="Segoe UI Black" panose="020B0A02040204020203" charset="0"/>
                <a:ea typeface="Archivo Light"/>
                <a:cs typeface="Segoe UI Black" panose="020B0A02040204020203" charset="0"/>
                <a:sym typeface="+mn-ea"/>
              </a:rPr>
              <a:t>On this page user can easily edit their article, upload some pictures, save a draft or publish there own forum</a:t>
            </a:r>
            <a:endParaRPr lang="en-US" altLang="en-GB">
              <a:solidFill>
                <a:schemeClr val="dk1"/>
              </a:solidFill>
              <a:latin typeface="Segoe UI Black" panose="020B0A02040204020203" charset="0"/>
              <a:ea typeface="Archivo Light"/>
              <a:cs typeface="Segoe UI Black" panose="020B0A02040204020203" charset="0"/>
              <a:sym typeface="+mn-ea"/>
            </a:endParaRPr>
          </a:p>
        </p:txBody>
      </p:sp>
      <p:grpSp>
        <p:nvGrpSpPr>
          <p:cNvPr id="10770" name="Google Shape;10770;p82"/>
          <p:cNvGrpSpPr/>
          <p:nvPr/>
        </p:nvGrpSpPr>
        <p:grpSpPr>
          <a:xfrm>
            <a:off x="2126707" y="2002342"/>
            <a:ext cx="387641" cy="387661"/>
            <a:chOff x="864491" y="1723250"/>
            <a:chExt cx="397866" cy="397887"/>
          </a:xfrm>
          <a:solidFill>
            <a:srgbClr val="92F7FF"/>
          </a:solidFill>
        </p:grpSpPr>
        <p:sp>
          <p:nvSpPr>
            <p:cNvPr id="10771" name="Google Shape;10771;p82"/>
            <p:cNvSpPr/>
            <p:nvPr>
              <p:custDataLst>
                <p:tags r:id="rId5"/>
              </p:custDataLst>
            </p:nvPr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2" name="Google Shape;10772;p82"/>
            <p:cNvSpPr/>
            <p:nvPr>
              <p:custDataLst>
                <p:tags r:id="rId6"/>
              </p:custDataLst>
            </p:nvPr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3" name="Google Shape;10773;p82"/>
            <p:cNvSpPr/>
            <p:nvPr>
              <p:custDataLst>
                <p:tags r:id="rId7"/>
              </p:custDataLst>
            </p:nvPr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PP_MARK_KEY" val="1d9044e6-6d3a-481b-ab7f-b8aedd73b488"/>
  <p:tag name="COMMONDATA" val="eyJoZGlkIjoiYTU3MjAzOGI1ZWM1NjI3YTE0MjIzZDIwNTMwM2NhZjE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WPS 演示</Application>
  <PresentationFormat/>
  <Paragraphs>103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2" baseType="lpstr">
      <vt:lpstr>Arial</vt:lpstr>
      <vt:lpstr>宋体</vt:lpstr>
      <vt:lpstr>Wingdings</vt:lpstr>
      <vt:lpstr>Arial</vt:lpstr>
      <vt:lpstr>Orbitron</vt:lpstr>
      <vt:lpstr>Segoe Print</vt:lpstr>
      <vt:lpstr>Cuprum</vt:lpstr>
      <vt:lpstr>Archivo Light</vt:lpstr>
      <vt:lpstr>Roboto Condensed Light</vt:lpstr>
      <vt:lpstr>PT Sans</vt:lpstr>
      <vt:lpstr>DejaVu Math TeX Gyre</vt:lpstr>
      <vt:lpstr>Archivo</vt:lpstr>
      <vt:lpstr>汉仪黑方简</vt:lpstr>
      <vt:lpstr>Monotype Corsiva</vt:lpstr>
      <vt:lpstr>汉仪晓波钢古W</vt:lpstr>
      <vt:lpstr>Arial Black</vt:lpstr>
      <vt:lpstr>Segoe UI Black</vt:lpstr>
      <vt:lpstr>微软雅黑</vt:lpstr>
      <vt:lpstr>Arial Unicode MS</vt:lpstr>
      <vt:lpstr>汉仪刚艺体-95简</vt:lpstr>
      <vt:lpstr>Virtual Metaverse Project Proposal by Slidesgo</vt:lpstr>
      <vt:lpstr>Meme Guide</vt:lpstr>
      <vt:lpstr>用户反馈</vt:lpstr>
      <vt:lpstr>Difficulty and effort of app development</vt:lpstr>
      <vt:lpstr>首页</vt:lpstr>
      <vt:lpstr>搜索页</vt:lpstr>
      <vt:lpstr>发现页</vt:lpstr>
      <vt:lpstr>站内信</vt:lpstr>
      <vt:lpstr>个人页</vt:lpstr>
      <vt:lpstr>发布页</vt:lpstr>
      <vt:lpstr>PowerPoint 演示文稿</vt:lpstr>
      <vt:lpstr>The Completeness of the App Testing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修复部分bug</vt:lpstr>
      <vt:lpstr>Team division of labor and cooperation effectiveness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 Guide</dc:title>
  <dc:creator/>
  <cp:lastModifiedBy>廖若凡</cp:lastModifiedBy>
  <cp:revision>7</cp:revision>
  <dcterms:created xsi:type="dcterms:W3CDTF">2023-06-07T19:06:00Z</dcterms:created>
  <dcterms:modified xsi:type="dcterms:W3CDTF">2023-06-08T05:09:28Z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2077F822D69F462D8374DCC7E7562DB3_13</vt:lpwstr>
  </property>
  <property fmtid="{D5CDD505-2E9C-101B-9397-08002B2CF9AE}" pid="3" name="KSOProductBuildVer">
    <vt:lpwstr>2052-11.1.0.14309</vt:lpwstr>
  </property>
</Properties>
</file>